
<file path=[Content_Types].xml><?xml version="1.0" encoding="utf-8"?>
<Types xmlns="http://schemas.openxmlformats.org/package/2006/content-types">
  <Default Extension="fntdata" ContentType="application/x-fontdata"/>
  <Default Extension="JPG" ContentType="image/jpe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ppt/notesSlides/notesSlide11.xml" ContentType="application/vnd.openxmlformats-officedocument.presentationml.notesSlide+xml"/>
  <Override PartName="/ppt/notesSlides/notesSlide12.xml" ContentType="application/vnd.openxmlformats-officedocument.presentationml.notesSlide+xml"/>
  <Override PartName="/ppt/notesSlides/notesSlide13.xml" ContentType="application/vnd.openxmlformats-officedocument.presentationml.notesSlide+xml"/>
  <Override PartName="/ppt/notesSlides/notesSlide14.xml" ContentType="application/vnd.openxmlformats-officedocument.presentationml.notesSlide+xml"/>
  <Override PartName="/ppt/notesSlides/notesSlide15.xml" ContentType="application/vnd.openxmlformats-officedocument.presentationml.notesSlide+xml"/>
  <Override PartName="/ppt/notesSlides/notesSlide16.xml" ContentType="application/vnd.openxmlformats-officedocument.presentationml.notesSlide+xml"/>
  <Override PartName="/ppt/notesSlides/notesSlide17.xml" ContentType="application/vnd.openxmlformats-officedocument.presentationml.notesSlide+xml"/>
  <Override PartName="/ppt/notesSlides/notesSlide18.xml" ContentType="application/vnd.openxmlformats-officedocument.presentationml.notesSlide+xml"/>
  <Override PartName="/ppt/notesSlides/notesSlide19.xml" ContentType="application/vnd.openxmlformats-officedocument.presentationml.notesSlide+xml"/>
  <Override PartName="/ppt/notesSlides/notesSlide20.xml" ContentType="application/vnd.openxmlformats-officedocument.presentationml.notesSlide+xml"/>
  <Override PartName="/ppt/notesSlides/notesSlide21.xml" ContentType="application/vnd.openxmlformats-officedocument.presentationml.notesSlide+xml"/>
  <Override PartName="/ppt/notesSlides/notesSlide22.xml" ContentType="application/vnd.openxmlformats-officedocument.presentationml.notesSlide+xml"/>
  <Override PartName="/ppt/notesSlides/notesSlide23.xml" ContentType="application/vnd.openxmlformats-officedocument.presentationml.notesSlide+xml"/>
  <Override PartName="/ppt/notesSlides/notesSlide24.xml" ContentType="application/vnd.openxmlformats-officedocument.presentationml.notesSlide+xml"/>
  <Override PartName="/ppt/notesSlides/notesSlide25.xml" ContentType="application/vnd.openxmlformats-officedocument.presentationml.notesSlide+xml"/>
  <Override PartName="/ppt/notesSlides/notesSlide26.xml" ContentType="application/vnd.openxmlformats-officedocument.presentationml.notesSlide+xml"/>
  <Override PartName="/ppt/notesSlides/notesSlide27.xml" ContentType="application/vnd.openxmlformats-officedocument.presentationml.notesSlide+xml"/>
  <Override PartName="/ppt/notesSlides/notesSlide28.xml" ContentType="application/vnd.openxmlformats-officedocument.presentationml.notesSlide+xml"/>
  <Override PartName="/ppt/notesSlides/notesSlide29.xml" ContentType="application/vnd.openxmlformats-officedocument.presentationml.notesSlide+xml"/>
  <Override PartName="/ppt/notesSlides/notesSlide30.xml" ContentType="application/vnd.openxmlformats-officedocument.presentationml.notesSlide+xml"/>
  <Override PartName="/ppt/notesSlides/notesSlide31.xml" ContentType="application/vnd.openxmlformats-officedocument.presentationml.notesSlide+xml"/>
  <Override PartName="/ppt/notesSlides/notesSlide32.xml" ContentType="application/vnd.openxmlformats-officedocument.presentationml.notesSlide+xml"/>
  <Override PartName="/ppt/notesSlides/notesSlide33.xml" ContentType="application/vnd.openxmlformats-officedocument.presentationml.notesSlide+xml"/>
  <Override PartName="/ppt/notesSlides/notesSlide34.xml" ContentType="application/vnd.openxmlformats-officedocument.presentationml.notesSlide+xml"/>
  <Override PartName="/ppt/notesSlides/notesSlide35.xml" ContentType="application/vnd.openxmlformats-officedocument.presentationml.notesSlide+xml"/>
  <Override PartName="/ppt/notesSlides/notesSlide36.xml" ContentType="application/vnd.openxmlformats-officedocument.presentationml.notesSlide+xml"/>
  <Override PartName="/ppt/notesSlides/notesSlide37.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s>
</file>

<file path=ppt/presentation.xml><?xml version="1.0" encoding="utf-8"?>
<p:presentation xmlns:a="http://schemas.openxmlformats.org/drawingml/2006/main" xmlns:r="http://schemas.openxmlformats.org/officeDocument/2006/relationships" xmlns:p="http://schemas.openxmlformats.org/presentationml/2006/main" embedTrueTypeFonts="1">
  <p:sldMasterIdLst>
    <p:sldMasterId id="2147483672" r:id="rId1"/>
  </p:sldMasterIdLst>
  <p:notesMasterIdLst>
    <p:notesMasterId r:id="rId39"/>
  </p:notesMasterIdLst>
  <p:sldIdLst>
    <p:sldId id="271" r:id="rId2"/>
    <p:sldId id="310" r:id="rId3"/>
    <p:sldId id="311" r:id="rId4"/>
    <p:sldId id="309" r:id="rId5"/>
    <p:sldId id="307" r:id="rId6"/>
    <p:sldId id="256" r:id="rId7"/>
    <p:sldId id="280" r:id="rId8"/>
    <p:sldId id="277" r:id="rId9"/>
    <p:sldId id="296" r:id="rId10"/>
    <p:sldId id="278" r:id="rId11"/>
    <p:sldId id="312" r:id="rId12"/>
    <p:sldId id="292" r:id="rId13"/>
    <p:sldId id="276" r:id="rId14"/>
    <p:sldId id="295" r:id="rId15"/>
    <p:sldId id="279" r:id="rId16"/>
    <p:sldId id="291" r:id="rId17"/>
    <p:sldId id="274" r:id="rId18"/>
    <p:sldId id="281" r:id="rId19"/>
    <p:sldId id="283" r:id="rId20"/>
    <p:sldId id="282" r:id="rId21"/>
    <p:sldId id="287" r:id="rId22"/>
    <p:sldId id="288" r:id="rId23"/>
    <p:sldId id="289" r:id="rId24"/>
    <p:sldId id="313" r:id="rId25"/>
    <p:sldId id="294" r:id="rId26"/>
    <p:sldId id="293" r:id="rId27"/>
    <p:sldId id="275" r:id="rId28"/>
    <p:sldId id="290" r:id="rId29"/>
    <p:sldId id="286" r:id="rId30"/>
    <p:sldId id="297" r:id="rId31"/>
    <p:sldId id="303" r:id="rId32"/>
    <p:sldId id="315" r:id="rId33"/>
    <p:sldId id="305" r:id="rId34"/>
    <p:sldId id="314" r:id="rId35"/>
    <p:sldId id="299" r:id="rId36"/>
    <p:sldId id="304" r:id="rId37"/>
    <p:sldId id="301" r:id="rId38"/>
  </p:sldIdLst>
  <p:sldSz cx="10058400" cy="7772400"/>
  <p:notesSz cx="7102475" cy="9388475"/>
  <p:embeddedFontLst>
    <p:embeddedFont>
      <p:font typeface="APLBigMama" panose="02000603000000000000" pitchFamily="2" charset="0"/>
      <p:regular r:id="rId40"/>
    </p:embeddedFont>
    <p:embeddedFont>
      <p:font typeface="APLILikeBigFonts" panose="02000603000000000000" pitchFamily="2" charset="0"/>
      <p:regular r:id="rId41"/>
    </p:embeddedFont>
    <p:embeddedFont>
      <p:font typeface="APLPapaTroll" panose="02000603000000000000" pitchFamily="2" charset="0"/>
      <p:regular r:id="rId42"/>
    </p:embeddedFont>
    <p:embeddedFont>
      <p:font typeface="APLRealTalk" panose="02000603000000000000" pitchFamily="2" charset="0"/>
      <p:regular r:id="rId43"/>
    </p:embeddedFont>
    <p:embeddedFont>
      <p:font typeface="Calibri" panose="020F0502020204030204" pitchFamily="34" charset="0"/>
      <p:regular r:id="rId44"/>
      <p:bold r:id="rId45"/>
      <p:italic r:id="rId46"/>
      <p:boldItalic r:id="rId47"/>
    </p:embeddedFont>
    <p:embeddedFont>
      <p:font typeface="Calibri Light" panose="020F0302020204030204" pitchFamily="34" charset="0"/>
      <p:regular r:id="rId48"/>
      <p:italic r:id="rId49"/>
    </p:embeddedFont>
  </p:embeddedFontLst>
  <p:defaultText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475" userDrawn="1">
          <p15:clr>
            <a:srgbClr val="A4A3A4"/>
          </p15:clr>
        </p15:guide>
        <p15:guide id="2" pos="3168"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Jordan Cottrill" initials="JC" lastIdx="14" clrIdx="0">
    <p:extLst>
      <p:ext uri="{19B8F6BF-5375-455C-9EA6-DF929625EA0E}">
        <p15:presenceInfo xmlns:p15="http://schemas.microsoft.com/office/powerpoint/2012/main" userId="Jordan Cottrill"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FFFFFF"/>
    <a:srgbClr val="D7D7D8"/>
    <a:srgbClr val="FEFE9C"/>
    <a:srgbClr val="D8D8D9"/>
    <a:srgbClr val="F2B7B9"/>
    <a:srgbClr val="CBA2AC"/>
    <a:srgbClr val="E7EEF2"/>
    <a:srgbClr val="FAFAF9"/>
    <a:srgbClr val="D0888D"/>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5935" autoAdjust="0"/>
    <p:restoredTop sz="85200" autoAdjust="0"/>
  </p:normalViewPr>
  <p:slideViewPr>
    <p:cSldViewPr snapToGrid="0" showGuides="1">
      <p:cViewPr varScale="1">
        <p:scale>
          <a:sx n="45" d="100"/>
          <a:sy n="45" d="100"/>
        </p:scale>
        <p:origin x="20" y="20"/>
      </p:cViewPr>
      <p:guideLst>
        <p:guide orient="horz" pos="2475"/>
        <p:guide pos="3168"/>
      </p:guideLst>
    </p:cSldViewPr>
  </p:slideViewPr>
  <p:notesTextViewPr>
    <p:cViewPr>
      <p:scale>
        <a:sx n="1" d="1"/>
        <a:sy n="1" d="1"/>
      </p:scale>
      <p:origin x="0" y="0"/>
    </p:cViewPr>
  </p:notesTextViewPr>
  <p:sorterViewPr>
    <p:cViewPr>
      <p:scale>
        <a:sx n="93" d="100"/>
        <a:sy n="93" d="100"/>
      </p:scale>
      <p:origin x="0" y="0"/>
    </p:cViewPr>
  </p:sorter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notesMaster" Target="notesMasters/notesMaster1.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font" Target="fonts/font3.fntdata"/><Relationship Id="rId47" Type="http://schemas.openxmlformats.org/officeDocument/2006/relationships/font" Target="fonts/font8.fntdata"/><Relationship Id="rId50" Type="http://schemas.openxmlformats.org/officeDocument/2006/relationships/commentAuthors" Target="commentAuthors.xml"/><Relationship Id="rId7" Type="http://schemas.openxmlformats.org/officeDocument/2006/relationships/slide" Target="slides/slide6.xml"/><Relationship Id="rId2" Type="http://schemas.openxmlformats.org/officeDocument/2006/relationships/slide" Target="slides/slide1.xml"/><Relationship Id="rId16" Type="http://schemas.openxmlformats.org/officeDocument/2006/relationships/slide" Target="slides/slide15.xml"/><Relationship Id="rId29" Type="http://schemas.openxmlformats.org/officeDocument/2006/relationships/slide" Target="slides/slide28.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font" Target="fonts/font1.fntdata"/><Relationship Id="rId45" Type="http://schemas.openxmlformats.org/officeDocument/2006/relationships/font" Target="fonts/font6.fntdata"/><Relationship Id="rId53" Type="http://schemas.openxmlformats.org/officeDocument/2006/relationships/theme" Target="theme/theme1.xml"/><Relationship Id="rId5" Type="http://schemas.openxmlformats.org/officeDocument/2006/relationships/slide" Target="slides/slide4.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font" Target="fonts/font5.fntdata"/><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font" Target="fonts/font4.fntdata"/><Relationship Id="rId48" Type="http://schemas.openxmlformats.org/officeDocument/2006/relationships/font" Target="fonts/font9.fntdata"/><Relationship Id="rId8" Type="http://schemas.openxmlformats.org/officeDocument/2006/relationships/slide" Target="slides/slide7.xml"/><Relationship Id="rId51" Type="http://schemas.openxmlformats.org/officeDocument/2006/relationships/presProps" Target="presProps.xml"/><Relationship Id="rId3" Type="http://schemas.openxmlformats.org/officeDocument/2006/relationships/slide" Target="slides/slide2.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font" Target="fonts/font7.fntdata"/><Relationship Id="rId20" Type="http://schemas.openxmlformats.org/officeDocument/2006/relationships/slide" Target="slides/slide19.xml"/><Relationship Id="rId41" Type="http://schemas.openxmlformats.org/officeDocument/2006/relationships/font" Target="fonts/font2.fntdata"/><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font" Target="fonts/font10.fntdata"/></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3077739" cy="471054"/>
          </a:xfrm>
          <a:prstGeom prst="rect">
            <a:avLst/>
          </a:prstGeom>
        </p:spPr>
        <p:txBody>
          <a:bodyPr vert="horz" lIns="94229" tIns="47114" rIns="94229" bIns="47114" rtlCol="0"/>
          <a:lstStyle>
            <a:lvl1pPr algn="l">
              <a:defRPr sz="1200"/>
            </a:lvl1pPr>
          </a:lstStyle>
          <a:p>
            <a:endParaRPr lang="en-US"/>
          </a:p>
        </p:txBody>
      </p:sp>
      <p:sp>
        <p:nvSpPr>
          <p:cNvPr id="3" name="Date Placeholder 2"/>
          <p:cNvSpPr>
            <a:spLocks noGrp="1"/>
          </p:cNvSpPr>
          <p:nvPr>
            <p:ph type="dt" idx="1"/>
          </p:nvPr>
        </p:nvSpPr>
        <p:spPr>
          <a:xfrm>
            <a:off x="4023092" y="0"/>
            <a:ext cx="3077739" cy="471054"/>
          </a:xfrm>
          <a:prstGeom prst="rect">
            <a:avLst/>
          </a:prstGeom>
        </p:spPr>
        <p:txBody>
          <a:bodyPr vert="horz" lIns="94229" tIns="47114" rIns="94229" bIns="47114" rtlCol="0"/>
          <a:lstStyle>
            <a:lvl1pPr algn="r">
              <a:defRPr sz="1200"/>
            </a:lvl1pPr>
          </a:lstStyle>
          <a:p>
            <a:fld id="{83ECCAE6-5A8B-41DA-9C95-634B9E403A85}" type="datetimeFigureOut">
              <a:rPr lang="en-US" smtClean="0"/>
              <a:t>1/6/2023</a:t>
            </a:fld>
            <a:endParaRPr lang="en-US"/>
          </a:p>
        </p:txBody>
      </p:sp>
      <p:sp>
        <p:nvSpPr>
          <p:cNvPr id="4" name="Slide Image Placeholder 3"/>
          <p:cNvSpPr>
            <a:spLocks noGrp="1" noRot="1" noChangeAspect="1"/>
          </p:cNvSpPr>
          <p:nvPr>
            <p:ph type="sldImg" idx="2"/>
          </p:nvPr>
        </p:nvSpPr>
        <p:spPr>
          <a:xfrm>
            <a:off x="1500188" y="1173163"/>
            <a:ext cx="4102100" cy="3168650"/>
          </a:xfrm>
          <a:prstGeom prst="rect">
            <a:avLst/>
          </a:prstGeom>
          <a:noFill/>
          <a:ln w="12700">
            <a:solidFill>
              <a:prstClr val="black"/>
            </a:solidFill>
          </a:ln>
        </p:spPr>
        <p:txBody>
          <a:bodyPr vert="horz" lIns="94229" tIns="47114" rIns="94229" bIns="47114" rtlCol="0" anchor="ctr"/>
          <a:lstStyle/>
          <a:p>
            <a:endParaRPr lang="en-US"/>
          </a:p>
        </p:txBody>
      </p:sp>
      <p:sp>
        <p:nvSpPr>
          <p:cNvPr id="5" name="Notes Placeholder 4"/>
          <p:cNvSpPr>
            <a:spLocks noGrp="1"/>
          </p:cNvSpPr>
          <p:nvPr>
            <p:ph type="body" sz="quarter" idx="3"/>
          </p:nvPr>
        </p:nvSpPr>
        <p:spPr>
          <a:xfrm>
            <a:off x="710248" y="4518204"/>
            <a:ext cx="5681980" cy="3696712"/>
          </a:xfrm>
          <a:prstGeom prst="rect">
            <a:avLst/>
          </a:prstGeom>
        </p:spPr>
        <p:txBody>
          <a:bodyPr vert="horz" lIns="94229" tIns="47114" rIns="94229" bIns="47114" rtlCol="0"/>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917422"/>
            <a:ext cx="3077739" cy="471053"/>
          </a:xfrm>
          <a:prstGeom prst="rect">
            <a:avLst/>
          </a:prstGeom>
        </p:spPr>
        <p:txBody>
          <a:bodyPr vert="horz" lIns="94229" tIns="47114" rIns="94229" bIns="47114" rtlCol="0" anchor="b"/>
          <a:lstStyle>
            <a:lvl1pPr algn="l">
              <a:defRPr sz="1200"/>
            </a:lvl1pPr>
          </a:lstStyle>
          <a:p>
            <a:endParaRPr lang="en-US"/>
          </a:p>
        </p:txBody>
      </p:sp>
      <p:sp>
        <p:nvSpPr>
          <p:cNvPr id="7" name="Slide Number Placeholder 6"/>
          <p:cNvSpPr>
            <a:spLocks noGrp="1"/>
          </p:cNvSpPr>
          <p:nvPr>
            <p:ph type="sldNum" sz="quarter" idx="5"/>
          </p:nvPr>
        </p:nvSpPr>
        <p:spPr>
          <a:xfrm>
            <a:off x="4023092" y="8917422"/>
            <a:ext cx="3077739" cy="471053"/>
          </a:xfrm>
          <a:prstGeom prst="rect">
            <a:avLst/>
          </a:prstGeom>
        </p:spPr>
        <p:txBody>
          <a:bodyPr vert="horz" lIns="94229" tIns="47114" rIns="94229" bIns="47114" rtlCol="0" anchor="b"/>
          <a:lstStyle>
            <a:lvl1pPr algn="r">
              <a:defRPr sz="1200"/>
            </a:lvl1pPr>
          </a:lstStyle>
          <a:p>
            <a:fld id="{45957468-9BF9-48E4-8583-94AD1C763433}" type="slidenum">
              <a:rPr lang="en-US" smtClean="0"/>
              <a:t>‹#›</a:t>
            </a:fld>
            <a:endParaRPr lang="en-US"/>
          </a:p>
        </p:txBody>
      </p:sp>
    </p:spTree>
    <p:extLst>
      <p:ext uri="{BB962C8B-B14F-4D97-AF65-F5344CB8AC3E}">
        <p14:creationId xmlns:p14="http://schemas.microsoft.com/office/powerpoint/2010/main" val="2708709596"/>
      </p:ext>
    </p:extLst>
  </p:cSld>
  <p:clrMap bg1="lt1" tx1="dk1" bg2="lt2" tx2="dk2" accent1="accent1" accent2="accent2" accent3="accent3" accent4="accent4" accent5="accent5" accent6="accent6" hlink="hlink" folHlink="folHlink"/>
  <p:notesStyle>
    <a:lvl1pPr marL="0" algn="l" defTabSz="1018824" rtl="0" eaLnBrk="1" latinLnBrk="0" hangingPunct="1">
      <a:defRPr sz="1337" kern="1200">
        <a:solidFill>
          <a:schemeClr val="tx1"/>
        </a:solidFill>
        <a:latin typeface="+mn-lt"/>
        <a:ea typeface="+mn-ea"/>
        <a:cs typeface="+mn-cs"/>
      </a:defRPr>
    </a:lvl1pPr>
    <a:lvl2pPr marL="509412" algn="l" defTabSz="1018824" rtl="0" eaLnBrk="1" latinLnBrk="0" hangingPunct="1">
      <a:defRPr sz="1337" kern="1200">
        <a:solidFill>
          <a:schemeClr val="tx1"/>
        </a:solidFill>
        <a:latin typeface="+mn-lt"/>
        <a:ea typeface="+mn-ea"/>
        <a:cs typeface="+mn-cs"/>
      </a:defRPr>
    </a:lvl2pPr>
    <a:lvl3pPr marL="1018824" algn="l" defTabSz="1018824" rtl="0" eaLnBrk="1" latinLnBrk="0" hangingPunct="1">
      <a:defRPr sz="1337" kern="1200">
        <a:solidFill>
          <a:schemeClr val="tx1"/>
        </a:solidFill>
        <a:latin typeface="+mn-lt"/>
        <a:ea typeface="+mn-ea"/>
        <a:cs typeface="+mn-cs"/>
      </a:defRPr>
    </a:lvl3pPr>
    <a:lvl4pPr marL="1528237" algn="l" defTabSz="1018824" rtl="0" eaLnBrk="1" latinLnBrk="0" hangingPunct="1">
      <a:defRPr sz="1337" kern="1200">
        <a:solidFill>
          <a:schemeClr val="tx1"/>
        </a:solidFill>
        <a:latin typeface="+mn-lt"/>
        <a:ea typeface="+mn-ea"/>
        <a:cs typeface="+mn-cs"/>
      </a:defRPr>
    </a:lvl4pPr>
    <a:lvl5pPr marL="2037649" algn="l" defTabSz="1018824" rtl="0" eaLnBrk="1" latinLnBrk="0" hangingPunct="1">
      <a:defRPr sz="1337" kern="1200">
        <a:solidFill>
          <a:schemeClr val="tx1"/>
        </a:solidFill>
        <a:latin typeface="+mn-lt"/>
        <a:ea typeface="+mn-ea"/>
        <a:cs typeface="+mn-cs"/>
      </a:defRPr>
    </a:lvl5pPr>
    <a:lvl6pPr marL="2547061" algn="l" defTabSz="1018824" rtl="0" eaLnBrk="1" latinLnBrk="0" hangingPunct="1">
      <a:defRPr sz="1337" kern="1200">
        <a:solidFill>
          <a:schemeClr val="tx1"/>
        </a:solidFill>
        <a:latin typeface="+mn-lt"/>
        <a:ea typeface="+mn-ea"/>
        <a:cs typeface="+mn-cs"/>
      </a:defRPr>
    </a:lvl6pPr>
    <a:lvl7pPr marL="3056473" algn="l" defTabSz="1018824" rtl="0" eaLnBrk="1" latinLnBrk="0" hangingPunct="1">
      <a:defRPr sz="1337" kern="1200">
        <a:solidFill>
          <a:schemeClr val="tx1"/>
        </a:solidFill>
        <a:latin typeface="+mn-lt"/>
        <a:ea typeface="+mn-ea"/>
        <a:cs typeface="+mn-cs"/>
      </a:defRPr>
    </a:lvl7pPr>
    <a:lvl8pPr marL="3565886" algn="l" defTabSz="1018824" rtl="0" eaLnBrk="1" latinLnBrk="0" hangingPunct="1">
      <a:defRPr sz="1337" kern="1200">
        <a:solidFill>
          <a:schemeClr val="tx1"/>
        </a:solidFill>
        <a:latin typeface="+mn-lt"/>
        <a:ea typeface="+mn-ea"/>
        <a:cs typeface="+mn-cs"/>
      </a:defRPr>
    </a:lvl8pPr>
    <a:lvl9pPr marL="4075298" algn="l" defTabSz="1018824" rtl="0" eaLnBrk="1" latinLnBrk="0" hangingPunct="1">
      <a:defRPr sz="1337"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3.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7.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10.xml"/><Relationship Id="rId1" Type="http://schemas.openxmlformats.org/officeDocument/2006/relationships/notesMaster" Target="../notesMasters/notesMaster1.xml"/></Relationships>
</file>

<file path=ppt/notesSlides/_rels/notesSlide11.xml.rels><?xml version="1.0" encoding="UTF-8" standalone="yes"?>
<Relationships xmlns="http://schemas.openxmlformats.org/package/2006/relationships"><Relationship Id="rId2" Type="http://schemas.openxmlformats.org/officeDocument/2006/relationships/slide" Target="../slides/slide11.xml"/><Relationship Id="rId1" Type="http://schemas.openxmlformats.org/officeDocument/2006/relationships/notesMaster" Target="../notesMasters/notesMaster1.xml"/></Relationships>
</file>

<file path=ppt/notesSlides/_rels/notesSlide12.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13.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14.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_rels/notesSlide15.xml.rels><?xml version="1.0" encoding="UTF-8" standalone="yes"?>
<Relationships xmlns="http://schemas.openxmlformats.org/package/2006/relationships"><Relationship Id="rId2" Type="http://schemas.openxmlformats.org/officeDocument/2006/relationships/slide" Target="../slides/slide15.xml"/><Relationship Id="rId1" Type="http://schemas.openxmlformats.org/officeDocument/2006/relationships/notesMaster" Target="../notesMasters/notesMaster1.xml"/></Relationships>
</file>

<file path=ppt/notesSlides/_rels/notesSlide16.xml.rels><?xml version="1.0" encoding="UTF-8" standalone="yes"?>
<Relationships xmlns="http://schemas.openxmlformats.org/package/2006/relationships"><Relationship Id="rId2" Type="http://schemas.openxmlformats.org/officeDocument/2006/relationships/slide" Target="../slides/slide16.xml"/><Relationship Id="rId1" Type="http://schemas.openxmlformats.org/officeDocument/2006/relationships/notesMaster" Target="../notesMasters/notesMaster1.xml"/></Relationships>
</file>

<file path=ppt/notesSlides/_rels/notesSlide17.xml.rels><?xml version="1.0" encoding="UTF-8" standalone="yes"?>
<Relationships xmlns="http://schemas.openxmlformats.org/package/2006/relationships"><Relationship Id="rId2" Type="http://schemas.openxmlformats.org/officeDocument/2006/relationships/slide" Target="../slides/slide17.xml"/><Relationship Id="rId1" Type="http://schemas.openxmlformats.org/officeDocument/2006/relationships/notesMaster" Target="../notesMasters/notesMaster1.xml"/></Relationships>
</file>

<file path=ppt/notesSlides/_rels/notesSlide18.xml.rels><?xml version="1.0" encoding="UTF-8" standalone="yes"?>
<Relationships xmlns="http://schemas.openxmlformats.org/package/2006/relationships"><Relationship Id="rId2" Type="http://schemas.openxmlformats.org/officeDocument/2006/relationships/slide" Target="../slides/slide18.xml"/><Relationship Id="rId1" Type="http://schemas.openxmlformats.org/officeDocument/2006/relationships/notesMaster" Target="../notesMasters/notesMaster1.xml"/></Relationships>
</file>

<file path=ppt/notesSlides/_rels/notesSlide19.xml.rels><?xml version="1.0" encoding="UTF-8" standalone="yes"?>
<Relationships xmlns="http://schemas.openxmlformats.org/package/2006/relationships"><Relationship Id="rId2" Type="http://schemas.openxmlformats.org/officeDocument/2006/relationships/slide" Target="../slides/slide19.xml"/><Relationship Id="rId1" Type="http://schemas.openxmlformats.org/officeDocument/2006/relationships/notesMaster" Target="../notesMasters/notesMaster1.xml"/></Relationships>
</file>

<file path=ppt/notesSlides/_rels/notesSlide20.xml.rels><?xml version="1.0" encoding="UTF-8" standalone="yes"?>
<Relationships xmlns="http://schemas.openxmlformats.org/package/2006/relationships"><Relationship Id="rId2" Type="http://schemas.openxmlformats.org/officeDocument/2006/relationships/slide" Target="../slides/slide20.xml"/><Relationship Id="rId1" Type="http://schemas.openxmlformats.org/officeDocument/2006/relationships/notesMaster" Target="../notesMasters/notesMaster1.xml"/></Relationships>
</file>

<file path=ppt/notesSlides/_rels/notesSlide21.xml.rels><?xml version="1.0" encoding="UTF-8" standalone="yes"?>
<Relationships xmlns="http://schemas.openxmlformats.org/package/2006/relationships"><Relationship Id="rId2" Type="http://schemas.openxmlformats.org/officeDocument/2006/relationships/slide" Target="../slides/slide21.xml"/><Relationship Id="rId1" Type="http://schemas.openxmlformats.org/officeDocument/2006/relationships/notesMaster" Target="../notesMasters/notesMaster1.xml"/></Relationships>
</file>

<file path=ppt/notesSlides/_rels/notesSlide22.xml.rels><?xml version="1.0" encoding="UTF-8" standalone="yes"?>
<Relationships xmlns="http://schemas.openxmlformats.org/package/2006/relationships"><Relationship Id="rId2" Type="http://schemas.openxmlformats.org/officeDocument/2006/relationships/slide" Target="../slides/slide22.xml"/><Relationship Id="rId1" Type="http://schemas.openxmlformats.org/officeDocument/2006/relationships/notesMaster" Target="../notesMasters/notesMaster1.xml"/></Relationships>
</file>

<file path=ppt/notesSlides/_rels/notesSlide23.xml.rels><?xml version="1.0" encoding="UTF-8" standalone="yes"?>
<Relationships xmlns="http://schemas.openxmlformats.org/package/2006/relationships"><Relationship Id="rId2" Type="http://schemas.openxmlformats.org/officeDocument/2006/relationships/slide" Target="../slides/slide23.xml"/><Relationship Id="rId1" Type="http://schemas.openxmlformats.org/officeDocument/2006/relationships/notesMaster" Target="../notesMasters/notesMaster1.xml"/></Relationships>
</file>

<file path=ppt/notesSlides/_rels/notesSlide24.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25.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26.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27.xml.rels><?xml version="1.0" encoding="UTF-8" standalone="yes"?>
<Relationships xmlns="http://schemas.openxmlformats.org/package/2006/relationships"><Relationship Id="rId2" Type="http://schemas.openxmlformats.org/officeDocument/2006/relationships/slide" Target="../slides/slide27.xml"/><Relationship Id="rId1" Type="http://schemas.openxmlformats.org/officeDocument/2006/relationships/notesMaster" Target="../notesMasters/notesMaster1.xml"/></Relationships>
</file>

<file path=ppt/notesSlides/_rels/notesSlide28.xml.rels><?xml version="1.0" encoding="UTF-8" standalone="yes"?>
<Relationships xmlns="http://schemas.openxmlformats.org/package/2006/relationships"><Relationship Id="rId2" Type="http://schemas.openxmlformats.org/officeDocument/2006/relationships/slide" Target="../slides/slide28.xml"/><Relationship Id="rId1" Type="http://schemas.openxmlformats.org/officeDocument/2006/relationships/notesMaster" Target="../notesMasters/notesMaster1.xml"/></Relationships>
</file>

<file path=ppt/notesSlides/_rels/notesSlide29.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30.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31.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32.xml.rels><?xml version="1.0" encoding="UTF-8" standalone="yes"?>
<Relationships xmlns="http://schemas.openxmlformats.org/package/2006/relationships"><Relationship Id="rId2" Type="http://schemas.openxmlformats.org/officeDocument/2006/relationships/slide" Target="../slides/slide32.xml"/><Relationship Id="rId1" Type="http://schemas.openxmlformats.org/officeDocument/2006/relationships/notesMaster" Target="../notesMasters/notesMaster1.xml"/></Relationships>
</file>

<file path=ppt/notesSlides/_rels/notesSlide33.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_rels/notesSlide34.xml.rels><?xml version="1.0" encoding="UTF-8" standalone="yes"?>
<Relationships xmlns="http://schemas.openxmlformats.org/package/2006/relationships"><Relationship Id="rId2" Type="http://schemas.openxmlformats.org/officeDocument/2006/relationships/slide" Target="../slides/slide34.xml"/><Relationship Id="rId1" Type="http://schemas.openxmlformats.org/officeDocument/2006/relationships/notesMaster" Target="../notesMasters/notesMaster1.xml"/></Relationships>
</file>

<file path=ppt/notesSlides/_rels/notesSlide35.xml.rels><?xml version="1.0" encoding="UTF-8" standalone="yes"?>
<Relationships xmlns="http://schemas.openxmlformats.org/package/2006/relationships"><Relationship Id="rId2" Type="http://schemas.openxmlformats.org/officeDocument/2006/relationships/slide" Target="../slides/slide35.xml"/><Relationship Id="rId1" Type="http://schemas.openxmlformats.org/officeDocument/2006/relationships/notesMaster" Target="../notesMasters/notesMaster1.xml"/></Relationships>
</file>

<file path=ppt/notesSlides/_rels/notesSlide36.xml.rels><?xml version="1.0" encoding="UTF-8" standalone="yes"?>
<Relationships xmlns="http://schemas.openxmlformats.org/package/2006/relationships"><Relationship Id="rId2" Type="http://schemas.openxmlformats.org/officeDocument/2006/relationships/slide" Target="../slides/slide36.xml"/><Relationship Id="rId1" Type="http://schemas.openxmlformats.org/officeDocument/2006/relationships/notesMaster" Target="../notesMasters/notesMaster1.xml"/></Relationships>
</file>

<file path=ppt/notesSlides/_rels/notesSlide37.xml.rels><?xml version="1.0" encoding="UTF-8" standalone="yes"?>
<Relationships xmlns="http://schemas.openxmlformats.org/package/2006/relationships"><Relationship Id="rId2" Type="http://schemas.openxmlformats.org/officeDocument/2006/relationships/slide" Target="../slides/slide37.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00188" y="1173163"/>
            <a:ext cx="4102100" cy="3168650"/>
          </a:xfrm>
        </p:spPr>
      </p:sp>
      <p:sp>
        <p:nvSpPr>
          <p:cNvPr id="3" name="Notes Placeholder 2"/>
          <p:cNvSpPr>
            <a:spLocks noGrp="1"/>
          </p:cNvSpPr>
          <p:nvPr>
            <p:ph type="body" idx="1"/>
          </p:nvPr>
        </p:nvSpPr>
        <p:spPr/>
        <p:txBody>
          <a:bodyPr/>
          <a:lstStyle/>
          <a:p>
            <a:r>
              <a:rPr lang="en-US" dirty="0"/>
              <a:t>Our brains are SO important. Today we’re going to learn some more about how our brains work.</a:t>
            </a:r>
          </a:p>
        </p:txBody>
      </p:sp>
      <p:sp>
        <p:nvSpPr>
          <p:cNvPr id="4" name="Slide Number Placeholder 3"/>
          <p:cNvSpPr>
            <a:spLocks noGrp="1"/>
          </p:cNvSpPr>
          <p:nvPr>
            <p:ph type="sldNum" sz="quarter" idx="5"/>
          </p:nvPr>
        </p:nvSpPr>
        <p:spPr/>
        <p:txBody>
          <a:bodyPr/>
          <a:lstStyle/>
          <a:p>
            <a:fld id="{45957468-9BF9-48E4-8583-94AD1C763433}" type="slidenum">
              <a:rPr lang="en-US" smtClean="0"/>
              <a:t>1</a:t>
            </a:fld>
            <a:endParaRPr lang="en-US"/>
          </a:p>
        </p:txBody>
      </p:sp>
    </p:spTree>
    <p:extLst>
      <p:ext uri="{BB962C8B-B14F-4D97-AF65-F5344CB8AC3E}">
        <p14:creationId xmlns:p14="http://schemas.microsoft.com/office/powerpoint/2010/main" val="219763985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00188" y="1173163"/>
            <a:ext cx="4102100" cy="3168650"/>
          </a:xfrm>
        </p:spPr>
      </p:sp>
      <p:sp>
        <p:nvSpPr>
          <p:cNvPr id="3" name="Notes Placeholder 2"/>
          <p:cNvSpPr>
            <a:spLocks noGrp="1"/>
          </p:cNvSpPr>
          <p:nvPr>
            <p:ph type="body" idx="1"/>
          </p:nvPr>
        </p:nvSpPr>
        <p:spPr/>
        <p:txBody>
          <a:bodyPr/>
          <a:lstStyle/>
          <a:p>
            <a:r>
              <a:rPr lang="en-US" dirty="0"/>
              <a:t>Your brain is so incredible. It helps us to…talk, smell, decide, taste, run, create, feel, and see.</a:t>
            </a:r>
          </a:p>
        </p:txBody>
      </p:sp>
      <p:sp>
        <p:nvSpPr>
          <p:cNvPr id="4" name="Slide Number Placeholder 3"/>
          <p:cNvSpPr>
            <a:spLocks noGrp="1"/>
          </p:cNvSpPr>
          <p:nvPr>
            <p:ph type="sldNum" sz="quarter" idx="5"/>
          </p:nvPr>
        </p:nvSpPr>
        <p:spPr/>
        <p:txBody>
          <a:bodyPr/>
          <a:lstStyle/>
          <a:p>
            <a:fld id="{45957468-9BF9-48E4-8583-94AD1C763433}" type="slidenum">
              <a:rPr lang="en-US" smtClean="0"/>
              <a:t>2</a:t>
            </a:fld>
            <a:endParaRPr lang="en-US"/>
          </a:p>
        </p:txBody>
      </p:sp>
    </p:spTree>
    <p:extLst>
      <p:ext uri="{BB962C8B-B14F-4D97-AF65-F5344CB8AC3E}">
        <p14:creationId xmlns:p14="http://schemas.microsoft.com/office/powerpoint/2010/main" val="43880966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00188" y="1173163"/>
            <a:ext cx="4102100" cy="3168650"/>
          </a:xfrm>
        </p:spPr>
      </p:sp>
      <p:sp>
        <p:nvSpPr>
          <p:cNvPr id="3" name="Notes Placeholder 2"/>
          <p:cNvSpPr>
            <a:spLocks noGrp="1"/>
          </p:cNvSpPr>
          <p:nvPr>
            <p:ph type="body" idx="1"/>
          </p:nvPr>
        </p:nvSpPr>
        <p:spPr/>
        <p:txBody>
          <a:bodyPr/>
          <a:lstStyle/>
          <a:p>
            <a:r>
              <a:rPr lang="en-US" dirty="0"/>
              <a:t>But sometimes, our brain can cause us some problems. Have you ever gotten SO MAD or SO WORRIED that it’s like you stopped being able to think or remember anything?</a:t>
            </a:r>
          </a:p>
        </p:txBody>
      </p:sp>
      <p:sp>
        <p:nvSpPr>
          <p:cNvPr id="4" name="Slide Number Placeholder 3"/>
          <p:cNvSpPr>
            <a:spLocks noGrp="1"/>
          </p:cNvSpPr>
          <p:nvPr>
            <p:ph type="sldNum" sz="quarter" idx="5"/>
          </p:nvPr>
        </p:nvSpPr>
        <p:spPr/>
        <p:txBody>
          <a:bodyPr/>
          <a:lstStyle/>
          <a:p>
            <a:fld id="{45957468-9BF9-48E4-8583-94AD1C763433}" type="slidenum">
              <a:rPr lang="en-US" smtClean="0"/>
              <a:t>3</a:t>
            </a:fld>
            <a:endParaRPr lang="en-US"/>
          </a:p>
        </p:txBody>
      </p:sp>
    </p:spTree>
    <p:extLst>
      <p:ext uri="{BB962C8B-B14F-4D97-AF65-F5344CB8AC3E}">
        <p14:creationId xmlns:p14="http://schemas.microsoft.com/office/powerpoint/2010/main" val="27809051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This is called…Flipping Your Lid! Flipping your lid is when your brain is so stressed out that it makes you act </a:t>
            </a:r>
            <a:r>
              <a:rPr lang="en-US" i="1" dirty="0"/>
              <a:t>without thinking first</a:t>
            </a:r>
            <a:r>
              <a:rPr lang="en-US" i="0" dirty="0"/>
              <a:t>.</a:t>
            </a:r>
            <a:endParaRPr lang="en-US" dirty="0"/>
          </a:p>
        </p:txBody>
      </p:sp>
      <p:sp>
        <p:nvSpPr>
          <p:cNvPr id="4" name="Slide Number Placeholder 3"/>
          <p:cNvSpPr>
            <a:spLocks noGrp="1"/>
          </p:cNvSpPr>
          <p:nvPr>
            <p:ph type="sldNum" sz="quarter" idx="5"/>
          </p:nvPr>
        </p:nvSpPr>
        <p:spPr/>
        <p:txBody>
          <a:bodyPr/>
          <a:lstStyle/>
          <a:p>
            <a:fld id="{45957468-9BF9-48E4-8583-94AD1C763433}" type="slidenum">
              <a:rPr lang="en-US" smtClean="0"/>
              <a:t>4</a:t>
            </a:fld>
            <a:endParaRPr lang="en-US"/>
          </a:p>
        </p:txBody>
      </p:sp>
    </p:spTree>
    <p:extLst>
      <p:ext uri="{BB962C8B-B14F-4D97-AF65-F5344CB8AC3E}">
        <p14:creationId xmlns:p14="http://schemas.microsoft.com/office/powerpoint/2010/main" val="208778624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you’re in danger, acting quickly without thinking can keep you safe. But if you’re NOT in danger, acting without thinking can get you even more upset or in trouble.</a:t>
            </a:r>
          </a:p>
        </p:txBody>
      </p:sp>
      <p:sp>
        <p:nvSpPr>
          <p:cNvPr id="4" name="Slide Number Placeholder 3"/>
          <p:cNvSpPr>
            <a:spLocks noGrp="1"/>
          </p:cNvSpPr>
          <p:nvPr>
            <p:ph type="sldNum" sz="quarter" idx="5"/>
          </p:nvPr>
        </p:nvSpPr>
        <p:spPr/>
        <p:txBody>
          <a:bodyPr/>
          <a:lstStyle/>
          <a:p>
            <a:fld id="{45957468-9BF9-48E4-8583-94AD1C763433}" type="slidenum">
              <a:rPr lang="en-US" smtClean="0"/>
              <a:t>5</a:t>
            </a:fld>
            <a:endParaRPr lang="en-US"/>
          </a:p>
        </p:txBody>
      </p:sp>
    </p:spTree>
    <p:extLst>
      <p:ext uri="{BB962C8B-B14F-4D97-AF65-F5344CB8AC3E}">
        <p14:creationId xmlns:p14="http://schemas.microsoft.com/office/powerpoint/2010/main" val="3729592306"/>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00188" y="1173163"/>
            <a:ext cx="4102100" cy="3168650"/>
          </a:xfrm>
        </p:spPr>
      </p:sp>
      <p:sp>
        <p:nvSpPr>
          <p:cNvPr id="3" name="Notes Placeholder 2"/>
          <p:cNvSpPr>
            <a:spLocks noGrp="1"/>
          </p:cNvSpPr>
          <p:nvPr>
            <p:ph type="body" idx="1"/>
          </p:nvPr>
        </p:nvSpPr>
        <p:spPr/>
        <p:txBody>
          <a:bodyPr/>
          <a:lstStyle/>
          <a:p>
            <a:r>
              <a:rPr lang="en-US" dirty="0"/>
              <a:t>There are three very important parts of your brain that we’re going to focus on.</a:t>
            </a:r>
          </a:p>
        </p:txBody>
      </p:sp>
      <p:sp>
        <p:nvSpPr>
          <p:cNvPr id="4" name="Slide Number Placeholder 3"/>
          <p:cNvSpPr>
            <a:spLocks noGrp="1"/>
          </p:cNvSpPr>
          <p:nvPr>
            <p:ph type="sldNum" sz="quarter" idx="5"/>
          </p:nvPr>
        </p:nvSpPr>
        <p:spPr/>
        <p:txBody>
          <a:bodyPr/>
          <a:lstStyle/>
          <a:p>
            <a:fld id="{45957468-9BF9-48E4-8583-94AD1C763433}" type="slidenum">
              <a:rPr lang="en-US" smtClean="0"/>
              <a:t>6</a:t>
            </a:fld>
            <a:endParaRPr lang="en-US"/>
          </a:p>
        </p:txBody>
      </p:sp>
    </p:spTree>
    <p:extLst>
      <p:ext uri="{BB962C8B-B14F-4D97-AF65-F5344CB8AC3E}">
        <p14:creationId xmlns:p14="http://schemas.microsoft.com/office/powerpoint/2010/main" val="2482170612"/>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00188" y="1173163"/>
            <a:ext cx="4102100" cy="3168650"/>
          </a:xfrm>
        </p:spPr>
      </p:sp>
      <p:sp>
        <p:nvSpPr>
          <p:cNvPr id="3" name="Notes Placeholder 2"/>
          <p:cNvSpPr>
            <a:spLocks noGrp="1"/>
          </p:cNvSpPr>
          <p:nvPr>
            <p:ph type="body" idx="1"/>
          </p:nvPr>
        </p:nvSpPr>
        <p:spPr/>
        <p:txBody>
          <a:bodyPr/>
          <a:lstStyle/>
          <a:p>
            <a:r>
              <a:rPr lang="en-US" dirty="0"/>
              <a:t>Make a fist. This is your brain! When we talk about the parts of our brain, we’ll see how they are part of our fist.</a:t>
            </a:r>
          </a:p>
        </p:txBody>
      </p:sp>
      <p:sp>
        <p:nvSpPr>
          <p:cNvPr id="4" name="Slide Number Placeholder 3"/>
          <p:cNvSpPr>
            <a:spLocks noGrp="1"/>
          </p:cNvSpPr>
          <p:nvPr>
            <p:ph type="sldNum" sz="quarter" idx="5"/>
          </p:nvPr>
        </p:nvSpPr>
        <p:spPr/>
        <p:txBody>
          <a:bodyPr/>
          <a:lstStyle/>
          <a:p>
            <a:fld id="{45957468-9BF9-48E4-8583-94AD1C763433}" type="slidenum">
              <a:rPr lang="en-US" smtClean="0"/>
              <a:t>7</a:t>
            </a:fld>
            <a:endParaRPr lang="en-US"/>
          </a:p>
        </p:txBody>
      </p:sp>
    </p:spTree>
    <p:extLst>
      <p:ext uri="{BB962C8B-B14F-4D97-AF65-F5344CB8AC3E}">
        <p14:creationId xmlns:p14="http://schemas.microsoft.com/office/powerpoint/2010/main" val="1707545615"/>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00188" y="1173163"/>
            <a:ext cx="4102100" cy="3168650"/>
          </a:xfrm>
        </p:spPr>
      </p:sp>
      <p:sp>
        <p:nvSpPr>
          <p:cNvPr id="3" name="Notes Placeholder 2"/>
          <p:cNvSpPr>
            <a:spLocks noGrp="1"/>
          </p:cNvSpPr>
          <p:nvPr>
            <p:ph type="body" idx="1"/>
          </p:nvPr>
        </p:nvSpPr>
        <p:spPr/>
        <p:txBody>
          <a:bodyPr/>
          <a:lstStyle/>
          <a:p>
            <a:r>
              <a:rPr lang="en-US" dirty="0"/>
              <a:t>Meet your…prefrontal cortex, your PFC! Can you say that? PFC. Your PFC is the wise owl of your brain. It’s the part of your brain that makes smart decisions and helps you to think before you act (or speak).</a:t>
            </a:r>
          </a:p>
        </p:txBody>
      </p:sp>
      <p:sp>
        <p:nvSpPr>
          <p:cNvPr id="4" name="Slide Number Placeholder 3"/>
          <p:cNvSpPr>
            <a:spLocks noGrp="1"/>
          </p:cNvSpPr>
          <p:nvPr>
            <p:ph type="sldNum" sz="quarter" idx="5"/>
          </p:nvPr>
        </p:nvSpPr>
        <p:spPr/>
        <p:txBody>
          <a:bodyPr/>
          <a:lstStyle/>
          <a:p>
            <a:fld id="{45957468-9BF9-48E4-8583-94AD1C763433}" type="slidenum">
              <a:rPr lang="en-US" smtClean="0"/>
              <a:t>8</a:t>
            </a:fld>
            <a:endParaRPr lang="en-US"/>
          </a:p>
        </p:txBody>
      </p:sp>
    </p:spTree>
    <p:extLst>
      <p:ext uri="{BB962C8B-B14F-4D97-AF65-F5344CB8AC3E}">
        <p14:creationId xmlns:p14="http://schemas.microsoft.com/office/powerpoint/2010/main" val="4184527526"/>
      </p:ext>
    </p:extLst>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5363D9E-634A-4EF1-AF6A-239863AC4BF1}"/>
              </a:ext>
            </a:extLst>
          </p:cNvPr>
          <p:cNvSpPr>
            <a:spLocks noGrp="1"/>
          </p:cNvSpPr>
          <p:nvPr>
            <p:ph type="body" idx="1"/>
          </p:nvPr>
        </p:nvSpPr>
        <p:spPr/>
        <p:txBody>
          <a:bodyPr/>
          <a:lstStyle/>
          <a:p>
            <a:pPr defTabSz="942289">
              <a:defRPr/>
            </a:pPr>
            <a:r>
              <a:rPr lang="en-US" sz="1200" dirty="0">
                <a:latin typeface="APLRealTalk" panose="02000603000000000000" pitchFamily="2" charset="0"/>
                <a:ea typeface="APLRealTalk" panose="02000603000000000000" pitchFamily="2" charset="0"/>
              </a:rPr>
              <a:t>Someone in your class was making fun of you at lunch. You decide that it’s not worth getting upset over and just keep eating. </a:t>
            </a:r>
            <a:r>
              <a:rPr lang="en-US" sz="1200" dirty="0">
                <a:latin typeface="APLILikeBigFonts" panose="02000603000000000000" pitchFamily="2" charset="0"/>
                <a:ea typeface="APLILikeBigFonts" panose="02000603000000000000" pitchFamily="2" charset="0"/>
              </a:rPr>
              <a:t>This was your wise owl PFC that did this!</a:t>
            </a:r>
          </a:p>
          <a:p>
            <a:pPr defTabSz="942289">
              <a:defRPr/>
            </a:pPr>
            <a:endParaRPr lang="en-US" sz="1200" dirty="0">
              <a:latin typeface="APLILikeBigFonts" panose="02000603000000000000" pitchFamily="2" charset="0"/>
              <a:ea typeface="APLILikeBigFonts" panose="02000603000000000000" pitchFamily="2" charset="0"/>
            </a:endParaRPr>
          </a:p>
        </p:txBody>
      </p:sp>
    </p:spTree>
    <p:extLst>
      <p:ext uri="{BB962C8B-B14F-4D97-AF65-F5344CB8AC3E}">
        <p14:creationId xmlns:p14="http://schemas.microsoft.com/office/powerpoint/2010/main" val="2972009062"/>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Look at your fist brain. The fronts of your fingers are where your wise owl is.</a:t>
            </a:r>
          </a:p>
        </p:txBody>
      </p:sp>
      <p:sp>
        <p:nvSpPr>
          <p:cNvPr id="4" name="Slide Number Placeholder 3"/>
          <p:cNvSpPr>
            <a:spLocks noGrp="1"/>
          </p:cNvSpPr>
          <p:nvPr>
            <p:ph type="sldNum" sz="quarter" idx="5"/>
          </p:nvPr>
        </p:nvSpPr>
        <p:spPr/>
        <p:txBody>
          <a:bodyPr/>
          <a:lstStyle/>
          <a:p>
            <a:fld id="{45957468-9BF9-48E4-8583-94AD1C763433}" type="slidenum">
              <a:rPr lang="en-US" smtClean="0"/>
              <a:t>10</a:t>
            </a:fld>
            <a:endParaRPr lang="en-US"/>
          </a:p>
        </p:txBody>
      </p:sp>
    </p:spTree>
    <p:extLst>
      <p:ext uri="{BB962C8B-B14F-4D97-AF65-F5344CB8AC3E}">
        <p14:creationId xmlns:p14="http://schemas.microsoft.com/office/powerpoint/2010/main" val="1513913802"/>
      </p:ext>
    </p:extLst>
  </p:cSld>
  <p:clrMapOvr>
    <a:masterClrMapping/>
  </p:clrMapOvr>
</p:notes>
</file>

<file path=ppt/notesSlides/notesSlide1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your wise owl PFC is in control…your brain and body feel relaxed and safe. You are calm and ready to learn. </a:t>
            </a:r>
          </a:p>
        </p:txBody>
      </p:sp>
      <p:sp>
        <p:nvSpPr>
          <p:cNvPr id="4" name="Slide Number Placeholder 3"/>
          <p:cNvSpPr>
            <a:spLocks noGrp="1"/>
          </p:cNvSpPr>
          <p:nvPr>
            <p:ph type="sldNum" sz="quarter" idx="5"/>
          </p:nvPr>
        </p:nvSpPr>
        <p:spPr/>
        <p:txBody>
          <a:bodyPr/>
          <a:lstStyle/>
          <a:p>
            <a:fld id="{45957468-9BF9-48E4-8583-94AD1C763433}" type="slidenum">
              <a:rPr lang="en-US" smtClean="0"/>
              <a:t>11</a:t>
            </a:fld>
            <a:endParaRPr lang="en-US"/>
          </a:p>
        </p:txBody>
      </p:sp>
    </p:spTree>
    <p:extLst>
      <p:ext uri="{BB962C8B-B14F-4D97-AF65-F5344CB8AC3E}">
        <p14:creationId xmlns:p14="http://schemas.microsoft.com/office/powerpoint/2010/main" val="917114763"/>
      </p:ext>
    </p:extLst>
  </p:cSld>
  <p:clrMapOvr>
    <a:masterClrMapping/>
  </p:clrMapOvr>
</p:notes>
</file>

<file path=ppt/notesSlides/notesSlide1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7E37391A-4612-45C5-9D43-515EA69A94B8}"/>
              </a:ext>
            </a:extLst>
          </p:cNvPr>
          <p:cNvSpPr>
            <a:spLocks noGrp="1"/>
          </p:cNvSpPr>
          <p:nvPr>
            <p:ph type="body" idx="1"/>
          </p:nvPr>
        </p:nvSpPr>
        <p:spPr/>
        <p:txBody>
          <a:bodyPr/>
          <a:lstStyle/>
          <a:p>
            <a:r>
              <a:rPr lang="en-US" dirty="0"/>
              <a:t>Think about a time your wise owl PFC helped you make a smart choice. Turn and talk with a partner and tell them.</a:t>
            </a:r>
          </a:p>
        </p:txBody>
      </p:sp>
    </p:spTree>
    <p:extLst>
      <p:ext uri="{BB962C8B-B14F-4D97-AF65-F5344CB8AC3E}">
        <p14:creationId xmlns:p14="http://schemas.microsoft.com/office/powerpoint/2010/main" val="3390702266"/>
      </p:ext>
    </p:extLst>
  </p:cSld>
  <p:clrMapOvr>
    <a:masterClrMapping/>
  </p:clrMapOvr>
</p:notes>
</file>

<file path=ppt/notesSlides/notesSlide1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00188" y="1173163"/>
            <a:ext cx="4102100" cy="3168650"/>
          </a:xfrm>
        </p:spPr>
      </p:sp>
      <p:sp>
        <p:nvSpPr>
          <p:cNvPr id="3" name="Notes Placeholder 2"/>
          <p:cNvSpPr>
            <a:spLocks noGrp="1"/>
          </p:cNvSpPr>
          <p:nvPr>
            <p:ph type="body" idx="1"/>
          </p:nvPr>
        </p:nvSpPr>
        <p:spPr/>
        <p:txBody>
          <a:bodyPr/>
          <a:lstStyle/>
          <a:p>
            <a:r>
              <a:rPr lang="en-US" dirty="0"/>
              <a:t>Meet your…hippocampus! Can you say that? Hippocampus. The other name for this is the “memory saver” in your brain. It saves new memories…brings up old memories…and helps you learn. </a:t>
            </a:r>
          </a:p>
        </p:txBody>
      </p:sp>
      <p:sp>
        <p:nvSpPr>
          <p:cNvPr id="4" name="Slide Number Placeholder 3"/>
          <p:cNvSpPr>
            <a:spLocks noGrp="1"/>
          </p:cNvSpPr>
          <p:nvPr>
            <p:ph type="sldNum" sz="quarter" idx="5"/>
          </p:nvPr>
        </p:nvSpPr>
        <p:spPr/>
        <p:txBody>
          <a:bodyPr/>
          <a:lstStyle/>
          <a:p>
            <a:fld id="{45957468-9BF9-48E4-8583-94AD1C763433}" type="slidenum">
              <a:rPr lang="en-US" smtClean="0"/>
              <a:t>13</a:t>
            </a:fld>
            <a:endParaRPr lang="en-US"/>
          </a:p>
        </p:txBody>
      </p:sp>
    </p:spTree>
    <p:extLst>
      <p:ext uri="{BB962C8B-B14F-4D97-AF65-F5344CB8AC3E}">
        <p14:creationId xmlns:p14="http://schemas.microsoft.com/office/powerpoint/2010/main" val="2080296948"/>
      </p:ext>
    </p:extLst>
  </p:cSld>
  <p:clrMapOvr>
    <a:masterClrMapping/>
  </p:clrMapOvr>
</p:notes>
</file>

<file path=ppt/notesSlides/notesSlide1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4EBD1EF1-8269-4984-B40D-516A912202B9}"/>
              </a:ext>
            </a:extLst>
          </p:cNvPr>
          <p:cNvSpPr>
            <a:spLocks noGrp="1"/>
          </p:cNvSpPr>
          <p:nvPr>
            <p:ph type="body" idx="1"/>
          </p:nvPr>
        </p:nvSpPr>
        <p:spPr/>
        <p:txBody>
          <a:bodyPr/>
          <a:lstStyle/>
          <a:p>
            <a:pPr defTabSz="942289">
              <a:defRPr/>
            </a:pPr>
            <a:r>
              <a:rPr lang="en-US" sz="1200" dirty="0">
                <a:latin typeface="APLRealTalk" panose="02000603000000000000" pitchFamily="2" charset="0"/>
                <a:ea typeface="APLRealTalk" panose="02000603000000000000" pitchFamily="2" charset="0"/>
              </a:rPr>
              <a:t>You’re sitting in class, listening to your teacher describe your assignment. Then when it was time to do it, you got right to work and completed it correctly. </a:t>
            </a:r>
            <a:r>
              <a:rPr lang="en-US" sz="1200" dirty="0">
                <a:latin typeface="APLILikeBigFonts" panose="02000603000000000000" pitchFamily="2" charset="0"/>
                <a:ea typeface="APLILikeBigFonts" panose="02000603000000000000" pitchFamily="2" charset="0"/>
              </a:rPr>
              <a:t>That’s your memory saver hippocampus that helped make this happen!</a:t>
            </a:r>
            <a:endParaRPr lang="en-US" sz="1200" dirty="0">
              <a:latin typeface="APLRealTalk" panose="02000603000000000000" pitchFamily="2" charset="0"/>
              <a:ea typeface="APLRealTalk" panose="02000603000000000000" pitchFamily="2" charset="0"/>
            </a:endParaRPr>
          </a:p>
        </p:txBody>
      </p:sp>
    </p:spTree>
    <p:extLst>
      <p:ext uri="{BB962C8B-B14F-4D97-AF65-F5344CB8AC3E}">
        <p14:creationId xmlns:p14="http://schemas.microsoft.com/office/powerpoint/2010/main" val="70218733"/>
      </p:ext>
    </p:extLst>
  </p:cSld>
  <p:clrMapOvr>
    <a:masterClrMapping/>
  </p:clrMapOvr>
</p:notes>
</file>

<file path=ppt/notesSlides/notesSlide1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 open up your first brain and take a look at your palm, that’s where your memory saver hippocampus would be.</a:t>
            </a:r>
          </a:p>
        </p:txBody>
      </p:sp>
      <p:sp>
        <p:nvSpPr>
          <p:cNvPr id="4" name="Slide Number Placeholder 3"/>
          <p:cNvSpPr>
            <a:spLocks noGrp="1"/>
          </p:cNvSpPr>
          <p:nvPr>
            <p:ph type="sldNum" sz="quarter" idx="5"/>
          </p:nvPr>
        </p:nvSpPr>
        <p:spPr/>
        <p:txBody>
          <a:bodyPr/>
          <a:lstStyle/>
          <a:p>
            <a:fld id="{45957468-9BF9-48E4-8583-94AD1C763433}" type="slidenum">
              <a:rPr lang="en-US" smtClean="0"/>
              <a:t>15</a:t>
            </a:fld>
            <a:endParaRPr lang="en-US"/>
          </a:p>
        </p:txBody>
      </p:sp>
    </p:spTree>
    <p:extLst>
      <p:ext uri="{BB962C8B-B14F-4D97-AF65-F5344CB8AC3E}">
        <p14:creationId xmlns:p14="http://schemas.microsoft.com/office/powerpoint/2010/main" val="2328946986"/>
      </p:ext>
    </p:extLst>
  </p:cSld>
  <p:clrMapOvr>
    <a:masterClrMapping/>
  </p:clrMapOvr>
</p:notes>
</file>

<file path=ppt/notesSlides/notesSlide1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63BAD55E-476E-48F4-9AA4-1CA066C37025}"/>
              </a:ext>
            </a:extLst>
          </p:cNvPr>
          <p:cNvSpPr>
            <a:spLocks noGrp="1"/>
          </p:cNvSpPr>
          <p:nvPr>
            <p:ph type="body" idx="1"/>
          </p:nvPr>
        </p:nvSpPr>
        <p:spPr/>
        <p:txBody>
          <a:bodyPr/>
          <a:lstStyle/>
          <a:p>
            <a:r>
              <a:rPr lang="en-US" dirty="0"/>
              <a:t>Think about something </a:t>
            </a:r>
            <a:r>
              <a:rPr lang="en-US" dirty="0">
                <a:solidFill>
                  <a:srgbClr val="FF0000"/>
                </a:solidFill>
                <a:highlight>
                  <a:srgbClr val="FF0000"/>
                </a:highlight>
              </a:rPr>
              <a:t>that’s</a:t>
            </a:r>
            <a:r>
              <a:rPr lang="en-US" dirty="0">
                <a:highlight>
                  <a:srgbClr val="FFFF00"/>
                </a:highlight>
              </a:rPr>
              <a:t> </a:t>
            </a:r>
            <a:r>
              <a:rPr lang="en-US" dirty="0"/>
              <a:t>important for you to remember. What do you want your hippocampus to help you with? Turn and talk with a partner and tell them.</a:t>
            </a:r>
          </a:p>
        </p:txBody>
      </p:sp>
    </p:spTree>
  </p:cSld>
  <p:clrMapOvr>
    <a:masterClrMapping/>
  </p:clrMapOvr>
</p:notes>
</file>

<file path=ppt/notesSlides/notesSlide1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00188" y="1173163"/>
            <a:ext cx="4102100" cy="3168650"/>
          </a:xfrm>
        </p:spPr>
      </p:sp>
      <p:sp>
        <p:nvSpPr>
          <p:cNvPr id="3" name="Notes Placeholder 2"/>
          <p:cNvSpPr>
            <a:spLocks noGrp="1"/>
          </p:cNvSpPr>
          <p:nvPr>
            <p:ph type="body" idx="1"/>
          </p:nvPr>
        </p:nvSpPr>
        <p:spPr/>
        <p:txBody>
          <a:bodyPr/>
          <a:lstStyle/>
          <a:p>
            <a:r>
              <a:rPr lang="en-US" dirty="0"/>
              <a:t>Meet your…amygdala! Can you say that? Amygdala. The amygdala is the guard dog of your brain. It is where you feel your feelings and it is super focused on keeping you safe.</a:t>
            </a:r>
          </a:p>
        </p:txBody>
      </p:sp>
      <p:sp>
        <p:nvSpPr>
          <p:cNvPr id="4" name="Slide Number Placeholder 3"/>
          <p:cNvSpPr>
            <a:spLocks noGrp="1"/>
          </p:cNvSpPr>
          <p:nvPr>
            <p:ph type="sldNum" sz="quarter" idx="5"/>
          </p:nvPr>
        </p:nvSpPr>
        <p:spPr/>
        <p:txBody>
          <a:bodyPr/>
          <a:lstStyle/>
          <a:p>
            <a:fld id="{45957468-9BF9-48E4-8583-94AD1C763433}" type="slidenum">
              <a:rPr lang="en-US" smtClean="0"/>
              <a:t>17</a:t>
            </a:fld>
            <a:endParaRPr lang="en-US"/>
          </a:p>
        </p:txBody>
      </p:sp>
    </p:spTree>
    <p:extLst>
      <p:ext uri="{BB962C8B-B14F-4D97-AF65-F5344CB8AC3E}">
        <p14:creationId xmlns:p14="http://schemas.microsoft.com/office/powerpoint/2010/main" val="892212256"/>
      </p:ext>
    </p:extLst>
  </p:cSld>
  <p:clrMapOvr>
    <a:masterClrMapping/>
  </p:clrMapOvr>
</p:notes>
</file>

<file path=ppt/notesSlides/notesSlide1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Inside your brain fist, your thumb is your guard dog amygdala.</a:t>
            </a:r>
          </a:p>
        </p:txBody>
      </p:sp>
      <p:sp>
        <p:nvSpPr>
          <p:cNvPr id="4" name="Slide Number Placeholder 3"/>
          <p:cNvSpPr>
            <a:spLocks noGrp="1"/>
          </p:cNvSpPr>
          <p:nvPr>
            <p:ph type="sldNum" sz="quarter" idx="5"/>
          </p:nvPr>
        </p:nvSpPr>
        <p:spPr/>
        <p:txBody>
          <a:bodyPr/>
          <a:lstStyle/>
          <a:p>
            <a:fld id="{45957468-9BF9-48E4-8583-94AD1C763433}" type="slidenum">
              <a:rPr lang="en-US" smtClean="0"/>
              <a:t>18</a:t>
            </a:fld>
            <a:endParaRPr lang="en-US"/>
          </a:p>
        </p:txBody>
      </p:sp>
    </p:spTree>
    <p:extLst>
      <p:ext uri="{BB962C8B-B14F-4D97-AF65-F5344CB8AC3E}">
        <p14:creationId xmlns:p14="http://schemas.microsoft.com/office/powerpoint/2010/main" val="443909303"/>
      </p:ext>
    </p:extLst>
  </p:cSld>
  <p:clrMapOvr>
    <a:masterClrMapping/>
  </p:clrMapOvr>
</p:notes>
</file>

<file path=ppt/notesSlides/notesSlide1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00188" y="1173163"/>
            <a:ext cx="4102100" cy="3168650"/>
          </a:xfrm>
        </p:spPr>
      </p:sp>
      <p:sp>
        <p:nvSpPr>
          <p:cNvPr id="3" name="Notes Placeholder 2"/>
          <p:cNvSpPr>
            <a:spLocks noGrp="1"/>
          </p:cNvSpPr>
          <p:nvPr>
            <p:ph type="body" idx="1"/>
          </p:nvPr>
        </p:nvSpPr>
        <p:spPr/>
        <p:txBody>
          <a:bodyPr/>
          <a:lstStyle/>
          <a:p>
            <a:r>
              <a:rPr lang="en-US" dirty="0"/>
              <a:t>Our amygdala helps keep us safe by making us act fast in situations like…if your hand just touched a hot pan…or a bear is walking in your path…or if a basketball gets hit out of bounds and is coming towards you.</a:t>
            </a:r>
          </a:p>
        </p:txBody>
      </p:sp>
      <p:sp>
        <p:nvSpPr>
          <p:cNvPr id="4" name="Slide Number Placeholder 3"/>
          <p:cNvSpPr>
            <a:spLocks noGrp="1"/>
          </p:cNvSpPr>
          <p:nvPr>
            <p:ph type="sldNum" sz="quarter" idx="5"/>
          </p:nvPr>
        </p:nvSpPr>
        <p:spPr/>
        <p:txBody>
          <a:bodyPr/>
          <a:lstStyle/>
          <a:p>
            <a:fld id="{45957468-9BF9-48E4-8583-94AD1C763433}" type="slidenum">
              <a:rPr lang="en-US" smtClean="0"/>
              <a:t>19</a:t>
            </a:fld>
            <a:endParaRPr lang="en-US"/>
          </a:p>
        </p:txBody>
      </p:sp>
    </p:spTree>
    <p:extLst>
      <p:ext uri="{BB962C8B-B14F-4D97-AF65-F5344CB8AC3E}">
        <p14:creationId xmlns:p14="http://schemas.microsoft.com/office/powerpoint/2010/main" val="834392101"/>
      </p:ext>
    </p:extLst>
  </p:cSld>
  <p:clrMapOvr>
    <a:masterClrMapping/>
  </p:clrMapOvr>
</p:notes>
</file>

<file path=ppt/notesSlides/notesSlide2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00188" y="1173163"/>
            <a:ext cx="4102100" cy="3168650"/>
          </a:xfrm>
        </p:spPr>
      </p:sp>
      <p:sp>
        <p:nvSpPr>
          <p:cNvPr id="3" name="Notes Placeholder 2"/>
          <p:cNvSpPr>
            <a:spLocks noGrp="1"/>
          </p:cNvSpPr>
          <p:nvPr>
            <p:ph type="body" idx="1"/>
          </p:nvPr>
        </p:nvSpPr>
        <p:spPr/>
        <p:txBody>
          <a:bodyPr/>
          <a:lstStyle/>
          <a:p>
            <a:r>
              <a:rPr lang="en-US" dirty="0"/>
              <a:t>When your guard dog senses you’re in danger, it tells your body to do one of these three things: fight, flight, or freeze.</a:t>
            </a:r>
          </a:p>
        </p:txBody>
      </p:sp>
      <p:sp>
        <p:nvSpPr>
          <p:cNvPr id="4" name="Slide Number Placeholder 3"/>
          <p:cNvSpPr>
            <a:spLocks noGrp="1"/>
          </p:cNvSpPr>
          <p:nvPr>
            <p:ph type="sldNum" sz="quarter" idx="5"/>
          </p:nvPr>
        </p:nvSpPr>
        <p:spPr/>
        <p:txBody>
          <a:bodyPr/>
          <a:lstStyle/>
          <a:p>
            <a:fld id="{45957468-9BF9-48E4-8583-94AD1C763433}" type="slidenum">
              <a:rPr lang="en-US" smtClean="0"/>
              <a:t>20</a:t>
            </a:fld>
            <a:endParaRPr lang="en-US"/>
          </a:p>
        </p:txBody>
      </p:sp>
    </p:spTree>
    <p:extLst>
      <p:ext uri="{BB962C8B-B14F-4D97-AF65-F5344CB8AC3E}">
        <p14:creationId xmlns:p14="http://schemas.microsoft.com/office/powerpoint/2010/main" val="943783024"/>
      </p:ext>
    </p:extLst>
  </p:cSld>
  <p:clrMapOvr>
    <a:masterClrMapping/>
  </p:clrMapOvr>
</p:notes>
</file>

<file path=ppt/notesSlides/notesSlide2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00188" y="1173163"/>
            <a:ext cx="4102100" cy="3168650"/>
          </a:xfrm>
        </p:spPr>
      </p:sp>
      <p:sp>
        <p:nvSpPr>
          <p:cNvPr id="3" name="Notes Placeholder 2"/>
          <p:cNvSpPr>
            <a:spLocks noGrp="1"/>
          </p:cNvSpPr>
          <p:nvPr>
            <p:ph type="body" idx="1"/>
          </p:nvPr>
        </p:nvSpPr>
        <p:spPr/>
        <p:txBody>
          <a:bodyPr/>
          <a:lstStyle/>
          <a:p>
            <a:r>
              <a:rPr lang="en-US" dirty="0"/>
              <a:t>When your amygdala, your guard dog, tells your body to “fight” to keep you safe…that can mean fighting someone. But it can also mean yelling, using mean words, blaming others, stomping your feet, etc.</a:t>
            </a:r>
          </a:p>
        </p:txBody>
      </p:sp>
      <p:sp>
        <p:nvSpPr>
          <p:cNvPr id="4" name="Slide Number Placeholder 3"/>
          <p:cNvSpPr>
            <a:spLocks noGrp="1"/>
          </p:cNvSpPr>
          <p:nvPr>
            <p:ph type="sldNum" sz="quarter" idx="5"/>
          </p:nvPr>
        </p:nvSpPr>
        <p:spPr/>
        <p:txBody>
          <a:bodyPr/>
          <a:lstStyle/>
          <a:p>
            <a:fld id="{45957468-9BF9-48E4-8583-94AD1C763433}" type="slidenum">
              <a:rPr lang="en-US" smtClean="0"/>
              <a:t>21</a:t>
            </a:fld>
            <a:endParaRPr lang="en-US"/>
          </a:p>
        </p:txBody>
      </p:sp>
    </p:spTree>
    <p:extLst>
      <p:ext uri="{BB962C8B-B14F-4D97-AF65-F5344CB8AC3E}">
        <p14:creationId xmlns:p14="http://schemas.microsoft.com/office/powerpoint/2010/main" val="2372764940"/>
      </p:ext>
    </p:extLst>
  </p:cSld>
  <p:clrMapOvr>
    <a:masterClrMapping/>
  </p:clrMapOvr>
</p:notes>
</file>

<file path=ppt/notesSlides/notesSlide2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00188" y="1173163"/>
            <a:ext cx="4102100" cy="3168650"/>
          </a:xfrm>
        </p:spPr>
      </p:sp>
      <p:sp>
        <p:nvSpPr>
          <p:cNvPr id="3" name="Notes Placeholder 2"/>
          <p:cNvSpPr>
            <a:spLocks noGrp="1"/>
          </p:cNvSpPr>
          <p:nvPr>
            <p:ph type="body" idx="1"/>
          </p:nvPr>
        </p:nvSpPr>
        <p:spPr/>
        <p:txBody>
          <a:bodyPr/>
          <a:lstStyle/>
          <a:p>
            <a:r>
              <a:rPr lang="en-US" dirty="0"/>
              <a:t>And when “flight” is the option your guard dog picks, that could mean running away or trying to escape. Like leaving the area or leaving the room.</a:t>
            </a:r>
          </a:p>
        </p:txBody>
      </p:sp>
      <p:sp>
        <p:nvSpPr>
          <p:cNvPr id="4" name="Slide Number Placeholder 3"/>
          <p:cNvSpPr>
            <a:spLocks noGrp="1"/>
          </p:cNvSpPr>
          <p:nvPr>
            <p:ph type="sldNum" sz="quarter" idx="5"/>
          </p:nvPr>
        </p:nvSpPr>
        <p:spPr/>
        <p:txBody>
          <a:bodyPr/>
          <a:lstStyle/>
          <a:p>
            <a:fld id="{45957468-9BF9-48E4-8583-94AD1C763433}" type="slidenum">
              <a:rPr lang="en-US" smtClean="0"/>
              <a:t>22</a:t>
            </a:fld>
            <a:endParaRPr lang="en-US"/>
          </a:p>
        </p:txBody>
      </p:sp>
    </p:spTree>
    <p:extLst>
      <p:ext uri="{BB962C8B-B14F-4D97-AF65-F5344CB8AC3E}">
        <p14:creationId xmlns:p14="http://schemas.microsoft.com/office/powerpoint/2010/main" val="1606109441"/>
      </p:ext>
    </p:extLst>
  </p:cSld>
  <p:clrMapOvr>
    <a:masterClrMapping/>
  </p:clrMapOvr>
</p:notes>
</file>

<file path=ppt/notesSlides/notesSlide2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If your guard dog amygdala thinks you’re in danger and tells you to freeze, it’s like when you are “shut down”. It might mean your body is frozen and you can’t move, or it could mean your brain has stopped understanding what’s going on.</a:t>
            </a:r>
          </a:p>
        </p:txBody>
      </p:sp>
      <p:sp>
        <p:nvSpPr>
          <p:cNvPr id="4" name="Slide Number Placeholder 3"/>
          <p:cNvSpPr>
            <a:spLocks noGrp="1"/>
          </p:cNvSpPr>
          <p:nvPr>
            <p:ph type="sldNum" sz="quarter" idx="5"/>
          </p:nvPr>
        </p:nvSpPr>
        <p:spPr/>
        <p:txBody>
          <a:bodyPr/>
          <a:lstStyle/>
          <a:p>
            <a:fld id="{45957468-9BF9-48E4-8583-94AD1C763433}" type="slidenum">
              <a:rPr lang="en-US" smtClean="0"/>
              <a:t>23</a:t>
            </a:fld>
            <a:endParaRPr lang="en-US"/>
          </a:p>
        </p:txBody>
      </p:sp>
    </p:spTree>
    <p:extLst>
      <p:ext uri="{BB962C8B-B14F-4D97-AF65-F5344CB8AC3E}">
        <p14:creationId xmlns:p14="http://schemas.microsoft.com/office/powerpoint/2010/main" val="1907714152"/>
      </p:ext>
    </p:extLst>
  </p:cSld>
  <p:clrMapOvr>
    <a:masterClrMapping/>
  </p:clrMapOvr>
</p:notes>
</file>

<file path=ppt/notesSlides/notesSlide2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When your guard dog amygdala is in control…your body feels tight and hot. You are upset and uncomfortable. What are some things you might notice about how your body feels when your guard dog is in control? When you’re angry or scared, what do you feel in your body?</a:t>
            </a:r>
          </a:p>
        </p:txBody>
      </p:sp>
      <p:sp>
        <p:nvSpPr>
          <p:cNvPr id="4" name="Slide Number Placeholder 3"/>
          <p:cNvSpPr>
            <a:spLocks noGrp="1"/>
          </p:cNvSpPr>
          <p:nvPr>
            <p:ph type="sldNum" sz="quarter" idx="5"/>
          </p:nvPr>
        </p:nvSpPr>
        <p:spPr/>
        <p:txBody>
          <a:bodyPr/>
          <a:lstStyle/>
          <a:p>
            <a:fld id="{45957468-9BF9-48E4-8583-94AD1C763433}" type="slidenum">
              <a:rPr lang="en-US" smtClean="0"/>
              <a:t>24</a:t>
            </a:fld>
            <a:endParaRPr lang="en-US"/>
          </a:p>
        </p:txBody>
      </p:sp>
    </p:spTree>
    <p:extLst>
      <p:ext uri="{BB962C8B-B14F-4D97-AF65-F5344CB8AC3E}">
        <p14:creationId xmlns:p14="http://schemas.microsoft.com/office/powerpoint/2010/main" val="486533759"/>
      </p:ext>
    </p:extLst>
  </p:cSld>
  <p:clrMapOvr>
    <a:masterClrMapping/>
  </p:clrMapOvr>
</p:notes>
</file>

<file path=ppt/notesSlides/notesSlide2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3CA0EB46-6B05-4D19-A616-0F8053D0D459}"/>
              </a:ext>
            </a:extLst>
          </p:cNvPr>
          <p:cNvSpPr>
            <a:spLocks noGrp="1"/>
          </p:cNvSpPr>
          <p:nvPr>
            <p:ph type="body" idx="1"/>
          </p:nvPr>
        </p:nvSpPr>
        <p:spPr/>
        <p:txBody>
          <a:bodyPr/>
          <a:lstStyle/>
          <a:p>
            <a:r>
              <a:rPr lang="en-US" dirty="0"/>
              <a:t>What if you’re walking across the street when you notice a car start driving quickly towards you. You run as fast as you can to get to the other side. Your guard dog amygdala made you do this.</a:t>
            </a:r>
          </a:p>
        </p:txBody>
      </p:sp>
    </p:spTree>
    <p:extLst>
      <p:ext uri="{BB962C8B-B14F-4D97-AF65-F5344CB8AC3E}">
        <p14:creationId xmlns:p14="http://schemas.microsoft.com/office/powerpoint/2010/main" val="231598236"/>
      </p:ext>
    </p:extLst>
  </p:cSld>
  <p:clrMapOvr>
    <a:masterClrMapping/>
  </p:clrMapOvr>
</p:notes>
</file>

<file path=ppt/notesSlides/notesSlide2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00188" y="1173163"/>
            <a:ext cx="4102100" cy="3168650"/>
          </a:xfrm>
        </p:spPr>
      </p:sp>
      <p:sp>
        <p:nvSpPr>
          <p:cNvPr id="3" name="Notes Placeholder 2"/>
          <p:cNvSpPr>
            <a:spLocks noGrp="1"/>
          </p:cNvSpPr>
          <p:nvPr>
            <p:ph type="body" idx="1"/>
          </p:nvPr>
        </p:nvSpPr>
        <p:spPr/>
        <p:txBody>
          <a:bodyPr/>
          <a:lstStyle/>
          <a:p>
            <a:r>
              <a:rPr lang="en-US" dirty="0"/>
              <a:t>When is another situation that you need your guard dog to keep you safe? When else do you need to act quickly without thinking to avoid danger? Turn and talk with a partner. </a:t>
            </a:r>
            <a:r>
              <a:rPr lang="en-US" sz="1400" i="1" dirty="0"/>
              <a:t>(If you are breaking this lesson into sections, now is where you may want to stop)</a:t>
            </a:r>
            <a:endParaRPr lang="en-US" dirty="0"/>
          </a:p>
        </p:txBody>
      </p:sp>
      <p:sp>
        <p:nvSpPr>
          <p:cNvPr id="4" name="Slide Number Placeholder 3"/>
          <p:cNvSpPr>
            <a:spLocks noGrp="1"/>
          </p:cNvSpPr>
          <p:nvPr>
            <p:ph type="sldNum" sz="quarter" idx="5"/>
          </p:nvPr>
        </p:nvSpPr>
        <p:spPr/>
        <p:txBody>
          <a:bodyPr/>
          <a:lstStyle/>
          <a:p>
            <a:fld id="{45957468-9BF9-48E4-8583-94AD1C763433}" type="slidenum">
              <a:rPr lang="en-US" smtClean="0"/>
              <a:t>26</a:t>
            </a:fld>
            <a:endParaRPr lang="en-US"/>
          </a:p>
        </p:txBody>
      </p:sp>
    </p:spTree>
    <p:extLst>
      <p:ext uri="{BB962C8B-B14F-4D97-AF65-F5344CB8AC3E}">
        <p14:creationId xmlns:p14="http://schemas.microsoft.com/office/powerpoint/2010/main" val="4153128822"/>
      </p:ext>
    </p:extLst>
  </p:cSld>
  <p:clrMapOvr>
    <a:masterClrMapping/>
  </p:clrMapOvr>
</p:notes>
</file>

<file path=ppt/notesSlides/notesSlide2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What does a guard dog do when it sense danger? It barks! Make your thumb bark inside your fist. Ok now what does an owl do if it hears loud barking. It flies away! Make your wise owl PFC fly away. What do you think happens to our memory saver if there’s loud barking? It can’t hear or do it’s job!</a:t>
            </a:r>
          </a:p>
        </p:txBody>
      </p:sp>
      <p:sp>
        <p:nvSpPr>
          <p:cNvPr id="4" name="Slide Number Placeholder 3"/>
          <p:cNvSpPr>
            <a:spLocks noGrp="1"/>
          </p:cNvSpPr>
          <p:nvPr>
            <p:ph type="sldNum" sz="quarter" idx="5"/>
          </p:nvPr>
        </p:nvSpPr>
        <p:spPr/>
        <p:txBody>
          <a:bodyPr/>
          <a:lstStyle/>
          <a:p>
            <a:fld id="{45957468-9BF9-48E4-8583-94AD1C763433}" type="slidenum">
              <a:rPr lang="en-US" smtClean="0"/>
              <a:t>27</a:t>
            </a:fld>
            <a:endParaRPr lang="en-US"/>
          </a:p>
        </p:txBody>
      </p:sp>
    </p:spTree>
    <p:extLst>
      <p:ext uri="{BB962C8B-B14F-4D97-AF65-F5344CB8AC3E}">
        <p14:creationId xmlns:p14="http://schemas.microsoft.com/office/powerpoint/2010/main" val="286207144"/>
      </p:ext>
    </p:extLst>
  </p:cSld>
  <p:clrMapOvr>
    <a:masterClrMapping/>
  </p:clrMapOvr>
</p:notes>
</file>

<file path=ppt/notesSlides/notesSlide2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Remember when we talked about flipping your lid? This is it! Make a brain fist…now flip up the wise owl PFC. That’s your brain flipping it’s lid. When that happens, your guard dog is in control. And remember what the guard dog does…FIGHT, FLIGHT, or FREEZE!</a:t>
            </a:r>
          </a:p>
        </p:txBody>
      </p:sp>
      <p:sp>
        <p:nvSpPr>
          <p:cNvPr id="4" name="Slide Number Placeholder 3"/>
          <p:cNvSpPr>
            <a:spLocks noGrp="1"/>
          </p:cNvSpPr>
          <p:nvPr>
            <p:ph type="sldNum" sz="quarter" idx="5"/>
          </p:nvPr>
        </p:nvSpPr>
        <p:spPr/>
        <p:txBody>
          <a:bodyPr/>
          <a:lstStyle/>
          <a:p>
            <a:fld id="{45957468-9BF9-48E4-8583-94AD1C763433}" type="slidenum">
              <a:rPr lang="en-US" smtClean="0"/>
              <a:t>28</a:t>
            </a:fld>
            <a:endParaRPr lang="en-US"/>
          </a:p>
        </p:txBody>
      </p:sp>
    </p:spTree>
    <p:extLst>
      <p:ext uri="{BB962C8B-B14F-4D97-AF65-F5344CB8AC3E}">
        <p14:creationId xmlns:p14="http://schemas.microsoft.com/office/powerpoint/2010/main" val="1593170188"/>
      </p:ext>
    </p:extLst>
  </p:cSld>
  <p:clrMapOvr>
    <a:masterClrMapping/>
  </p:clrMapOvr>
</p:notes>
</file>

<file path=ppt/notesSlides/notesSlide2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r>
              <a:rPr lang="en-US" dirty="0"/>
              <a:t>But what if the guard dog starts barking and you’re NOT in real danger…what if you’re just upset or stressed? Worried or mad? What if you flip a lid when you’re actually safe? (If you’re doing the act aloud skits, this would be a great time to do the first one!)</a:t>
            </a:r>
          </a:p>
        </p:txBody>
      </p:sp>
      <p:sp>
        <p:nvSpPr>
          <p:cNvPr id="4" name="Slide Number Placeholder 3"/>
          <p:cNvSpPr>
            <a:spLocks noGrp="1"/>
          </p:cNvSpPr>
          <p:nvPr>
            <p:ph type="sldNum" sz="quarter" idx="5"/>
          </p:nvPr>
        </p:nvSpPr>
        <p:spPr/>
        <p:txBody>
          <a:bodyPr/>
          <a:lstStyle/>
          <a:p>
            <a:fld id="{45957468-9BF9-48E4-8583-94AD1C763433}" type="slidenum">
              <a:rPr lang="en-US" smtClean="0"/>
              <a:t>29</a:t>
            </a:fld>
            <a:endParaRPr lang="en-US"/>
          </a:p>
        </p:txBody>
      </p:sp>
    </p:spTree>
    <p:extLst>
      <p:ext uri="{BB962C8B-B14F-4D97-AF65-F5344CB8AC3E}">
        <p14:creationId xmlns:p14="http://schemas.microsoft.com/office/powerpoint/2010/main" val="1315591360"/>
      </p:ext>
    </p:extLst>
  </p:cSld>
  <p:clrMapOvr>
    <a:masterClrMapping/>
  </p:clrMapOvr>
</p:notes>
</file>

<file path=ppt/notesSlides/notesSlide3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5363D9E-634A-4EF1-AF6A-239863AC4BF1}"/>
              </a:ext>
            </a:extLst>
          </p:cNvPr>
          <p:cNvSpPr>
            <a:spLocks noGrp="1"/>
          </p:cNvSpPr>
          <p:nvPr>
            <p:ph type="body" idx="1"/>
          </p:nvPr>
        </p:nvSpPr>
        <p:spPr/>
        <p:txBody>
          <a:bodyPr/>
          <a:lstStyle/>
          <a:p>
            <a:pPr defTabSz="942289">
              <a:defRPr/>
            </a:pPr>
            <a:r>
              <a:rPr lang="en-US" sz="1200" dirty="0">
                <a:latin typeface="APLILikeBigFonts" panose="02000603000000000000" pitchFamily="2" charset="0"/>
                <a:ea typeface="APLILikeBigFonts" panose="02000603000000000000" pitchFamily="2" charset="0"/>
              </a:rPr>
              <a:t>Imagine you’re trying to leave for school, but you can’t find your backpack. You’re starting to get stressed about being late. You can’t remember where you last saw it and you start </a:t>
            </a:r>
            <a:r>
              <a:rPr lang="en-US" sz="1200" i="1" dirty="0">
                <a:latin typeface="APLILikeBigFonts" panose="02000603000000000000" pitchFamily="2" charset="0"/>
                <a:ea typeface="APLILikeBigFonts" panose="02000603000000000000" pitchFamily="2" charset="0"/>
              </a:rPr>
              <a:t>shouting</a:t>
            </a:r>
            <a:r>
              <a:rPr lang="en-US" sz="1200" i="0" dirty="0">
                <a:latin typeface="APLILikeBigFonts" panose="02000603000000000000" pitchFamily="2" charset="0"/>
                <a:ea typeface="APLILikeBigFonts" panose="02000603000000000000" pitchFamily="2" charset="0"/>
              </a:rPr>
              <a:t> at your little brother. That’s flipping your lid!</a:t>
            </a:r>
            <a:endParaRPr lang="en-US" sz="1200" dirty="0">
              <a:latin typeface="APLILikeBigFonts" panose="02000603000000000000" pitchFamily="2" charset="0"/>
              <a:ea typeface="APLILikeBigFonts" panose="02000603000000000000" pitchFamily="2" charset="0"/>
            </a:endParaRPr>
          </a:p>
        </p:txBody>
      </p:sp>
    </p:spTree>
    <p:extLst>
      <p:ext uri="{BB962C8B-B14F-4D97-AF65-F5344CB8AC3E}">
        <p14:creationId xmlns:p14="http://schemas.microsoft.com/office/powerpoint/2010/main" val="817463317"/>
      </p:ext>
    </p:extLst>
  </p:cSld>
  <p:clrMapOvr>
    <a:masterClrMapping/>
  </p:clrMapOvr>
</p:notes>
</file>

<file path=ppt/notesSlides/notesSlide3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5363D9E-634A-4EF1-AF6A-239863AC4BF1}"/>
              </a:ext>
            </a:extLst>
          </p:cNvPr>
          <p:cNvSpPr>
            <a:spLocks noGrp="1"/>
          </p:cNvSpPr>
          <p:nvPr>
            <p:ph type="body" idx="1"/>
          </p:nvPr>
        </p:nvSpPr>
        <p:spPr/>
        <p:txBody>
          <a:bodyPr/>
          <a:lstStyle/>
          <a:p>
            <a:pPr defTabSz="942289">
              <a:defRPr/>
            </a:pPr>
            <a:r>
              <a:rPr lang="en-US" sz="1200" dirty="0">
                <a:latin typeface="APLILikeBigFonts" panose="02000603000000000000" pitchFamily="2" charset="0"/>
                <a:ea typeface="APLILikeBigFonts" panose="02000603000000000000" pitchFamily="2" charset="0"/>
              </a:rPr>
              <a:t>Or what if you’re taking a test and the first question is </a:t>
            </a:r>
            <a:r>
              <a:rPr lang="en-US" sz="1200" i="1" dirty="0">
                <a:latin typeface="APLILikeBigFonts" panose="02000603000000000000" pitchFamily="2" charset="0"/>
                <a:ea typeface="APLILikeBigFonts" panose="02000603000000000000" pitchFamily="2" charset="0"/>
              </a:rPr>
              <a:t>super</a:t>
            </a:r>
            <a:r>
              <a:rPr lang="en-US" sz="1200" i="0" dirty="0">
                <a:latin typeface="APLILikeBigFonts" panose="02000603000000000000" pitchFamily="2" charset="0"/>
                <a:ea typeface="APLILikeBigFonts" panose="02000603000000000000" pitchFamily="2" charset="0"/>
              </a:rPr>
              <a:t> hard? You know that your mom is expecting you to get an A but you don’t think that will happen and all of a sudden your brain goes blank and you can’t remember anything. You flipped your lid!</a:t>
            </a:r>
            <a:endParaRPr lang="en-US" sz="1200" dirty="0">
              <a:latin typeface="APLILikeBigFonts" panose="02000603000000000000" pitchFamily="2" charset="0"/>
              <a:ea typeface="APLILikeBigFonts" panose="02000603000000000000" pitchFamily="2" charset="0"/>
            </a:endParaRPr>
          </a:p>
        </p:txBody>
      </p:sp>
    </p:spTree>
    <p:extLst>
      <p:ext uri="{BB962C8B-B14F-4D97-AF65-F5344CB8AC3E}">
        <p14:creationId xmlns:p14="http://schemas.microsoft.com/office/powerpoint/2010/main" val="1402655922"/>
      </p:ext>
    </p:extLst>
  </p:cSld>
  <p:clrMapOvr>
    <a:masterClrMapping/>
  </p:clrMapOvr>
</p:notes>
</file>

<file path=ppt/notesSlides/notesSlide3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5363D9E-634A-4EF1-AF6A-239863AC4BF1}"/>
              </a:ext>
            </a:extLst>
          </p:cNvPr>
          <p:cNvSpPr>
            <a:spLocks noGrp="1"/>
          </p:cNvSpPr>
          <p:nvPr>
            <p:ph type="body" idx="1"/>
          </p:nvPr>
        </p:nvSpPr>
        <p:spPr/>
        <p:txBody>
          <a:bodyPr/>
          <a:lstStyle/>
          <a:p>
            <a:pPr algn="l">
              <a:lnSpc>
                <a:spcPct val="80000"/>
              </a:lnSpc>
            </a:pPr>
            <a:r>
              <a:rPr lang="en-US" sz="1200" b="0" dirty="0">
                <a:latin typeface="APLPapaTroll" panose="02000603000000000000" pitchFamily="2" charset="0"/>
                <a:ea typeface="APLPapaTroll" panose="02000603000000000000" pitchFamily="2" charset="0"/>
              </a:rPr>
              <a:t>Or imagine you’re outside of school, starting to skateboard home, when you fall. You get so embarrassed that you start yelling about the sidewalks being dangerous and it’s the principal’s fault and everything is unfair and nobody better laugh or else.</a:t>
            </a:r>
          </a:p>
        </p:txBody>
      </p:sp>
    </p:spTree>
    <p:extLst>
      <p:ext uri="{BB962C8B-B14F-4D97-AF65-F5344CB8AC3E}">
        <p14:creationId xmlns:p14="http://schemas.microsoft.com/office/powerpoint/2010/main" val="2233362204"/>
      </p:ext>
    </p:extLst>
  </p:cSld>
  <p:clrMapOvr>
    <a:masterClrMapping/>
  </p:clrMapOvr>
</p:notes>
</file>

<file path=ppt/notesSlides/notesSlide3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5363D9E-634A-4EF1-AF6A-239863AC4BF1}"/>
              </a:ext>
            </a:extLst>
          </p:cNvPr>
          <p:cNvSpPr>
            <a:spLocks noGrp="1"/>
          </p:cNvSpPr>
          <p:nvPr>
            <p:ph type="body" idx="1"/>
          </p:nvPr>
        </p:nvSpPr>
        <p:spPr/>
        <p:txBody>
          <a:bodyPr/>
          <a:lstStyle/>
          <a:p>
            <a:pPr defTabSz="942289">
              <a:defRPr/>
            </a:pPr>
            <a:r>
              <a:rPr lang="en-US" sz="1200" dirty="0">
                <a:latin typeface="APLILikeBigFonts" panose="02000603000000000000" pitchFamily="2" charset="0"/>
                <a:ea typeface="APLILikeBigFonts" panose="02000603000000000000" pitchFamily="2" charset="0"/>
              </a:rPr>
              <a:t>Or imagine that you got called to the principal’s office and you panicked and tried to hide under a desk. That’s flipping your lid!</a:t>
            </a:r>
          </a:p>
        </p:txBody>
      </p:sp>
    </p:spTree>
    <p:extLst>
      <p:ext uri="{BB962C8B-B14F-4D97-AF65-F5344CB8AC3E}">
        <p14:creationId xmlns:p14="http://schemas.microsoft.com/office/powerpoint/2010/main" val="516517101"/>
      </p:ext>
    </p:extLst>
  </p:cSld>
  <p:clrMapOvr>
    <a:masterClrMapping/>
  </p:clrMapOvr>
</p:notes>
</file>

<file path=ppt/notesSlides/notesSlide3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5363D9E-634A-4EF1-AF6A-239863AC4BF1}"/>
              </a:ext>
            </a:extLst>
          </p:cNvPr>
          <p:cNvSpPr>
            <a:spLocks noGrp="1"/>
          </p:cNvSpPr>
          <p:nvPr>
            <p:ph type="body" idx="1"/>
          </p:nvPr>
        </p:nvSpPr>
        <p:spPr/>
        <p:txBody>
          <a:bodyPr/>
          <a:lstStyle/>
          <a:p>
            <a:pPr marL="0" marR="0" lvl="0" indent="0" algn="l" defTabSz="942289" rtl="0" eaLnBrk="1" fontAlgn="auto" latinLnBrk="0" hangingPunct="1">
              <a:lnSpc>
                <a:spcPct val="100000"/>
              </a:lnSpc>
              <a:spcBef>
                <a:spcPts val="0"/>
              </a:spcBef>
              <a:spcAft>
                <a:spcPts val="0"/>
              </a:spcAft>
              <a:buClrTx/>
              <a:buSzTx/>
              <a:buFontTx/>
              <a:buNone/>
              <a:tabLst/>
              <a:defRPr/>
            </a:pPr>
            <a:r>
              <a:rPr lang="en-US" sz="1200" b="0" dirty="0">
                <a:latin typeface="APLPapaTroll" panose="02000603000000000000" pitchFamily="2" charset="0"/>
                <a:ea typeface="APLPapaTroll" panose="02000603000000000000" pitchFamily="2" charset="0"/>
              </a:rPr>
              <a:t>Or what if you have to give a presentation in front of the class, and you get so nervous about what your classmates will think that you consider just running out of the room.</a:t>
            </a:r>
          </a:p>
        </p:txBody>
      </p:sp>
    </p:spTree>
    <p:extLst>
      <p:ext uri="{BB962C8B-B14F-4D97-AF65-F5344CB8AC3E}">
        <p14:creationId xmlns:p14="http://schemas.microsoft.com/office/powerpoint/2010/main" val="3011644204"/>
      </p:ext>
    </p:extLst>
  </p:cSld>
  <p:clrMapOvr>
    <a:masterClrMapping/>
  </p:clrMapOvr>
</p:notes>
</file>

<file path=ppt/notesSlides/notesSlide3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5363D9E-634A-4EF1-AF6A-239863AC4BF1}"/>
              </a:ext>
            </a:extLst>
          </p:cNvPr>
          <p:cNvSpPr>
            <a:spLocks noGrp="1"/>
          </p:cNvSpPr>
          <p:nvPr>
            <p:ph type="body" idx="1"/>
          </p:nvPr>
        </p:nvSpPr>
        <p:spPr/>
        <p:txBody>
          <a:bodyPr/>
          <a:lstStyle/>
          <a:p>
            <a:pPr defTabSz="942289">
              <a:defRPr/>
            </a:pPr>
            <a:r>
              <a:rPr lang="en-US" sz="1200" dirty="0">
                <a:latin typeface="APLILikeBigFonts" panose="02000603000000000000" pitchFamily="2" charset="0"/>
                <a:ea typeface="APLILikeBigFonts" panose="02000603000000000000" pitchFamily="2" charset="0"/>
              </a:rPr>
              <a:t>What can we do if we flip our lids? How do we get our wise owls back in control? We can take slow deep breaths. You can tell someone how you feel. And we can pay attention to what you see, smell, taste, hear, and touch.</a:t>
            </a:r>
          </a:p>
        </p:txBody>
      </p:sp>
    </p:spTree>
    <p:extLst>
      <p:ext uri="{BB962C8B-B14F-4D97-AF65-F5344CB8AC3E}">
        <p14:creationId xmlns:p14="http://schemas.microsoft.com/office/powerpoint/2010/main" val="106213964"/>
      </p:ext>
    </p:extLst>
  </p:cSld>
  <p:clrMapOvr>
    <a:masterClrMapping/>
  </p:clrMapOvr>
</p:notes>
</file>

<file path=ppt/notesSlides/notesSlide3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Notes Placeholder 1">
            <a:extLst>
              <a:ext uri="{FF2B5EF4-FFF2-40B4-BE49-F238E27FC236}">
                <a16:creationId xmlns:a16="http://schemas.microsoft.com/office/drawing/2014/main" id="{B5363D9E-634A-4EF1-AF6A-239863AC4BF1}"/>
              </a:ext>
            </a:extLst>
          </p:cNvPr>
          <p:cNvSpPr>
            <a:spLocks noGrp="1"/>
          </p:cNvSpPr>
          <p:nvPr>
            <p:ph type="body" idx="1"/>
          </p:nvPr>
        </p:nvSpPr>
        <p:spPr/>
        <p:txBody>
          <a:bodyPr/>
          <a:lstStyle/>
          <a:p>
            <a:pPr defTabSz="942289">
              <a:defRPr/>
            </a:pPr>
            <a:r>
              <a:rPr lang="en-US" sz="1200" dirty="0">
                <a:latin typeface="APLILikeBigFonts" panose="02000603000000000000" pitchFamily="2" charset="0"/>
                <a:ea typeface="APLILikeBigFonts" panose="02000603000000000000" pitchFamily="2" charset="0"/>
              </a:rPr>
              <a:t>You can also talk to yourself. Remind your wise owl that it’s just your guard dog. Like this boy thinking “It’s ok, it’s just </a:t>
            </a:r>
            <a:r>
              <a:rPr lang="en-US" sz="1200" dirty="0">
                <a:latin typeface="APLBigMama" panose="02000603000000000000" pitchFamily="2" charset="0"/>
                <a:ea typeface="APLBigMama" panose="02000603000000000000" pitchFamily="2" charset="0"/>
              </a:rPr>
              <a:t>my amygdala. My guard dog is barking and I feel stressed but I am not in danger. I don’t need to fight or fly or freeze. I need to calm down my guard dog by taking some deep breaths.” (If you’re doing the act aloud skits, this would be a great time for the second one!)</a:t>
            </a:r>
            <a:endParaRPr lang="en-US" sz="1200" dirty="0">
              <a:latin typeface="APLILikeBigFonts" panose="02000603000000000000" pitchFamily="2" charset="0"/>
              <a:ea typeface="APLILikeBigFonts" panose="02000603000000000000" pitchFamily="2" charset="0"/>
            </a:endParaRPr>
          </a:p>
        </p:txBody>
      </p:sp>
    </p:spTree>
    <p:extLst>
      <p:ext uri="{BB962C8B-B14F-4D97-AF65-F5344CB8AC3E}">
        <p14:creationId xmlns:p14="http://schemas.microsoft.com/office/powerpoint/2010/main" val="1435138498"/>
      </p:ext>
    </p:extLst>
  </p:cSld>
  <p:clrMapOvr>
    <a:masterClrMapping/>
  </p:clrMapOvr>
</p:notes>
</file>

<file path=ppt/notesSlides/notesSlide3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1500188" y="1173163"/>
            <a:ext cx="4102100" cy="3168650"/>
          </a:xfrm>
        </p:spPr>
      </p:sp>
      <p:sp>
        <p:nvSpPr>
          <p:cNvPr id="3" name="Notes Placeholder 2"/>
          <p:cNvSpPr>
            <a:spLocks noGrp="1"/>
          </p:cNvSpPr>
          <p:nvPr>
            <p:ph type="body" idx="1"/>
          </p:nvPr>
        </p:nvSpPr>
        <p:spPr/>
        <p:txBody>
          <a:bodyPr/>
          <a:lstStyle/>
          <a:p>
            <a:r>
              <a:rPr lang="en-US" dirty="0"/>
              <a:t>When have you calmed yourself down when you were stressed? Turn and talk with a partner. (If you’re doing the self-talk or coping strategies activity pages, this would be a great time to do them!)</a:t>
            </a:r>
          </a:p>
        </p:txBody>
      </p:sp>
      <p:sp>
        <p:nvSpPr>
          <p:cNvPr id="4" name="Slide Number Placeholder 3"/>
          <p:cNvSpPr>
            <a:spLocks noGrp="1"/>
          </p:cNvSpPr>
          <p:nvPr>
            <p:ph type="sldNum" sz="quarter" idx="5"/>
          </p:nvPr>
        </p:nvSpPr>
        <p:spPr/>
        <p:txBody>
          <a:bodyPr/>
          <a:lstStyle/>
          <a:p>
            <a:fld id="{45957468-9BF9-48E4-8583-94AD1C763433}" type="slidenum">
              <a:rPr lang="en-US" smtClean="0"/>
              <a:t>37</a:t>
            </a:fld>
            <a:endParaRPr lang="en-US"/>
          </a:p>
        </p:txBody>
      </p:sp>
    </p:spTree>
    <p:extLst>
      <p:ext uri="{BB962C8B-B14F-4D97-AF65-F5344CB8AC3E}">
        <p14:creationId xmlns:p14="http://schemas.microsoft.com/office/powerpoint/2010/main" val="3029867056"/>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754380" y="1272011"/>
            <a:ext cx="8549640" cy="2705947"/>
          </a:xfrm>
        </p:spPr>
        <p:txBody>
          <a:bodyPr anchor="b"/>
          <a:lstStyle>
            <a:lvl1pPr algn="ctr">
              <a:defRPr sz="6600"/>
            </a:lvl1pPr>
          </a:lstStyle>
          <a:p>
            <a:r>
              <a:rPr lang="en-US"/>
              <a:t>Click to edit Master title style</a:t>
            </a:r>
            <a:endParaRPr lang="en-US" dirty="0"/>
          </a:p>
        </p:txBody>
      </p:sp>
      <p:sp>
        <p:nvSpPr>
          <p:cNvPr id="3" name="Subtitle 2"/>
          <p:cNvSpPr>
            <a:spLocks noGrp="1"/>
          </p:cNvSpPr>
          <p:nvPr>
            <p:ph type="subTitle" idx="1"/>
          </p:nvPr>
        </p:nvSpPr>
        <p:spPr>
          <a:xfrm>
            <a:off x="1257300" y="4082310"/>
            <a:ext cx="7543800" cy="1876530"/>
          </a:xfrm>
        </p:spPr>
        <p:txBody>
          <a:bodyPr/>
          <a:lstStyle>
            <a:lvl1pPr marL="0" indent="0" algn="ctr">
              <a:buNone/>
              <a:defRPr sz="2640"/>
            </a:lvl1pPr>
            <a:lvl2pPr marL="502920" indent="0" algn="ctr">
              <a:buNone/>
              <a:defRPr sz="2200"/>
            </a:lvl2pPr>
            <a:lvl3pPr marL="1005840" indent="0" algn="ctr">
              <a:buNone/>
              <a:defRPr sz="1980"/>
            </a:lvl3pPr>
            <a:lvl4pPr marL="1508760" indent="0" algn="ctr">
              <a:buNone/>
              <a:defRPr sz="1760"/>
            </a:lvl4pPr>
            <a:lvl5pPr marL="2011680" indent="0" algn="ctr">
              <a:buNone/>
              <a:defRPr sz="1760"/>
            </a:lvl5pPr>
            <a:lvl6pPr marL="2514600" indent="0" algn="ctr">
              <a:buNone/>
              <a:defRPr sz="1760"/>
            </a:lvl6pPr>
            <a:lvl7pPr marL="3017520" indent="0" algn="ctr">
              <a:buNone/>
              <a:defRPr sz="1760"/>
            </a:lvl7pPr>
            <a:lvl8pPr marL="3520440" indent="0" algn="ctr">
              <a:buNone/>
              <a:defRPr sz="1760"/>
            </a:lvl8pPr>
            <a:lvl9pPr marL="4023360" indent="0" algn="ctr">
              <a:buNone/>
              <a:defRPr sz="1760"/>
            </a:lvl9pPr>
          </a:lstStyle>
          <a:p>
            <a:r>
              <a:rPr lang="en-US"/>
              <a:t>Click to edit Master subtitle style</a:t>
            </a:r>
            <a:endParaRPr lang="en-US" dirty="0"/>
          </a:p>
        </p:txBody>
      </p:sp>
      <p:sp>
        <p:nvSpPr>
          <p:cNvPr id="4" name="Date Placeholder 3"/>
          <p:cNvSpPr>
            <a:spLocks noGrp="1"/>
          </p:cNvSpPr>
          <p:nvPr>
            <p:ph type="dt" sz="half" idx="10"/>
          </p:nvPr>
        </p:nvSpPr>
        <p:spPr/>
        <p:txBody>
          <a:bodyPr/>
          <a:lstStyle/>
          <a:p>
            <a:fld id="{1C187342-D62E-43A6-B8FA-6959B05C4FFC}" type="datetimeFigureOut">
              <a:rPr lang="en-US" smtClean="0"/>
              <a:t>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404E5E-614F-4860-9114-79C9B7FA953C}" type="slidenum">
              <a:rPr lang="en-US" smtClean="0"/>
              <a:t>‹#›</a:t>
            </a:fld>
            <a:endParaRPr lang="en-US"/>
          </a:p>
        </p:txBody>
      </p:sp>
    </p:spTree>
    <p:extLst>
      <p:ext uri="{BB962C8B-B14F-4D97-AF65-F5344CB8AC3E}">
        <p14:creationId xmlns:p14="http://schemas.microsoft.com/office/powerpoint/2010/main" val="110599012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187342-D62E-43A6-B8FA-6959B05C4FFC}" type="datetimeFigureOut">
              <a:rPr lang="en-US" smtClean="0"/>
              <a:t>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404E5E-614F-4860-9114-79C9B7FA953C}" type="slidenum">
              <a:rPr lang="en-US" smtClean="0"/>
              <a:t>‹#›</a:t>
            </a:fld>
            <a:endParaRPr lang="en-US"/>
          </a:p>
        </p:txBody>
      </p:sp>
    </p:spTree>
    <p:extLst>
      <p:ext uri="{BB962C8B-B14F-4D97-AF65-F5344CB8AC3E}">
        <p14:creationId xmlns:p14="http://schemas.microsoft.com/office/powerpoint/2010/main" val="3650803264"/>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686277" y="1937705"/>
            <a:ext cx="8675370" cy="3233102"/>
          </a:xfrm>
        </p:spPr>
        <p:txBody>
          <a:bodyPr anchor="b"/>
          <a:lstStyle>
            <a:lvl1pPr>
              <a:defRPr sz="6600"/>
            </a:lvl1pPr>
          </a:lstStyle>
          <a:p>
            <a:r>
              <a:rPr lang="en-US"/>
              <a:t>Click to edit Master title style</a:t>
            </a:r>
            <a:endParaRPr lang="en-US" dirty="0"/>
          </a:p>
        </p:txBody>
      </p:sp>
      <p:sp>
        <p:nvSpPr>
          <p:cNvPr id="3" name="Text Placeholder 2"/>
          <p:cNvSpPr>
            <a:spLocks noGrp="1"/>
          </p:cNvSpPr>
          <p:nvPr>
            <p:ph type="body" idx="1"/>
          </p:nvPr>
        </p:nvSpPr>
        <p:spPr>
          <a:xfrm>
            <a:off x="686277" y="5201393"/>
            <a:ext cx="8675370" cy="1700212"/>
          </a:xfrm>
        </p:spPr>
        <p:txBody>
          <a:bodyPr/>
          <a:lstStyle>
            <a:lvl1pPr marL="0" indent="0">
              <a:buNone/>
              <a:defRPr sz="2640">
                <a:solidFill>
                  <a:schemeClr val="tx1"/>
                </a:solidFill>
              </a:defRPr>
            </a:lvl1pPr>
            <a:lvl2pPr marL="502920" indent="0">
              <a:buNone/>
              <a:defRPr sz="2200">
                <a:solidFill>
                  <a:schemeClr val="tx1">
                    <a:tint val="75000"/>
                  </a:schemeClr>
                </a:solidFill>
              </a:defRPr>
            </a:lvl2pPr>
            <a:lvl3pPr marL="1005840" indent="0">
              <a:buNone/>
              <a:defRPr sz="1980">
                <a:solidFill>
                  <a:schemeClr val="tx1">
                    <a:tint val="75000"/>
                  </a:schemeClr>
                </a:solidFill>
              </a:defRPr>
            </a:lvl3pPr>
            <a:lvl4pPr marL="1508760" indent="0">
              <a:buNone/>
              <a:defRPr sz="1760">
                <a:solidFill>
                  <a:schemeClr val="tx1">
                    <a:tint val="75000"/>
                  </a:schemeClr>
                </a:solidFill>
              </a:defRPr>
            </a:lvl4pPr>
            <a:lvl5pPr marL="2011680" indent="0">
              <a:buNone/>
              <a:defRPr sz="1760">
                <a:solidFill>
                  <a:schemeClr val="tx1">
                    <a:tint val="75000"/>
                  </a:schemeClr>
                </a:solidFill>
              </a:defRPr>
            </a:lvl5pPr>
            <a:lvl6pPr marL="2514600" indent="0">
              <a:buNone/>
              <a:defRPr sz="1760">
                <a:solidFill>
                  <a:schemeClr val="tx1">
                    <a:tint val="75000"/>
                  </a:schemeClr>
                </a:solidFill>
              </a:defRPr>
            </a:lvl6pPr>
            <a:lvl7pPr marL="3017520" indent="0">
              <a:buNone/>
              <a:defRPr sz="1760">
                <a:solidFill>
                  <a:schemeClr val="tx1">
                    <a:tint val="75000"/>
                  </a:schemeClr>
                </a:solidFill>
              </a:defRPr>
            </a:lvl7pPr>
            <a:lvl8pPr marL="3520440" indent="0">
              <a:buNone/>
              <a:defRPr sz="1760">
                <a:solidFill>
                  <a:schemeClr val="tx1">
                    <a:tint val="75000"/>
                  </a:schemeClr>
                </a:solidFill>
              </a:defRPr>
            </a:lvl8pPr>
            <a:lvl9pPr marL="4023360" indent="0">
              <a:buNone/>
              <a:defRPr sz="1760">
                <a:solidFill>
                  <a:schemeClr val="tx1">
                    <a:tint val="75000"/>
                  </a:schemeClr>
                </a:solidFill>
              </a:defRPr>
            </a:lvl9pPr>
          </a:lstStyle>
          <a:p>
            <a:pPr lvl="0"/>
            <a:r>
              <a:rPr lang="en-US"/>
              <a:t>Edit Master text styles</a:t>
            </a:r>
          </a:p>
        </p:txBody>
      </p:sp>
      <p:sp>
        <p:nvSpPr>
          <p:cNvPr id="4" name="Date Placeholder 3"/>
          <p:cNvSpPr>
            <a:spLocks noGrp="1"/>
          </p:cNvSpPr>
          <p:nvPr>
            <p:ph type="dt" sz="half" idx="10"/>
          </p:nvPr>
        </p:nvSpPr>
        <p:spPr/>
        <p:txBody>
          <a:bodyPr/>
          <a:lstStyle/>
          <a:p>
            <a:fld id="{1C187342-D62E-43A6-B8FA-6959B05C4FFC}" type="datetimeFigureOut">
              <a:rPr lang="en-US" smtClean="0"/>
              <a:t>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404E5E-614F-4860-9114-79C9B7FA953C}" type="slidenum">
              <a:rPr lang="en-US" smtClean="0"/>
              <a:t>‹#›</a:t>
            </a:fld>
            <a:endParaRPr lang="en-US"/>
          </a:p>
        </p:txBody>
      </p:sp>
    </p:spTree>
    <p:extLst>
      <p:ext uri="{BB962C8B-B14F-4D97-AF65-F5344CB8AC3E}">
        <p14:creationId xmlns:p14="http://schemas.microsoft.com/office/powerpoint/2010/main" val="130795784"/>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sz="half" idx="1"/>
          </p:nvPr>
        </p:nvSpPr>
        <p:spPr>
          <a:xfrm>
            <a:off x="691515" y="2069042"/>
            <a:ext cx="4274820" cy="49315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p:cNvSpPr>
            <a:spLocks noGrp="1"/>
          </p:cNvSpPr>
          <p:nvPr>
            <p:ph sz="half" idx="2"/>
          </p:nvPr>
        </p:nvSpPr>
        <p:spPr>
          <a:xfrm>
            <a:off x="5092065" y="2069042"/>
            <a:ext cx="4274820" cy="493151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p:cNvSpPr>
            <a:spLocks noGrp="1"/>
          </p:cNvSpPr>
          <p:nvPr>
            <p:ph type="dt" sz="half" idx="10"/>
          </p:nvPr>
        </p:nvSpPr>
        <p:spPr/>
        <p:txBody>
          <a:bodyPr/>
          <a:lstStyle/>
          <a:p>
            <a:fld id="{1C187342-D62E-43A6-B8FA-6959B05C4FFC}" type="datetimeFigureOut">
              <a:rPr lang="en-US" smtClean="0"/>
              <a:t>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404E5E-614F-4860-9114-79C9B7FA953C}" type="slidenum">
              <a:rPr lang="en-US" smtClean="0"/>
              <a:t>‹#›</a:t>
            </a:fld>
            <a:endParaRPr lang="en-US"/>
          </a:p>
        </p:txBody>
      </p:sp>
    </p:spTree>
    <p:extLst>
      <p:ext uri="{BB962C8B-B14F-4D97-AF65-F5344CB8AC3E}">
        <p14:creationId xmlns:p14="http://schemas.microsoft.com/office/powerpoint/2010/main" val="133098621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92825" y="413810"/>
            <a:ext cx="8675370" cy="1502305"/>
          </a:xfrm>
        </p:spPr>
        <p:txBody>
          <a:bodyPr/>
          <a:lstStyle/>
          <a:p>
            <a:r>
              <a:rPr lang="en-US"/>
              <a:t>Click to edit Master title style</a:t>
            </a:r>
            <a:endParaRPr lang="en-US" dirty="0"/>
          </a:p>
        </p:txBody>
      </p:sp>
      <p:sp>
        <p:nvSpPr>
          <p:cNvPr id="3" name="Text Placeholder 2"/>
          <p:cNvSpPr>
            <a:spLocks noGrp="1"/>
          </p:cNvSpPr>
          <p:nvPr>
            <p:ph type="body" idx="1"/>
          </p:nvPr>
        </p:nvSpPr>
        <p:spPr>
          <a:xfrm>
            <a:off x="692826" y="1905318"/>
            <a:ext cx="4255174" cy="933767"/>
          </a:xfrm>
        </p:spPr>
        <p:txBody>
          <a:bodyPr anchor="b"/>
          <a:lstStyle>
            <a:lvl1pPr marL="0" indent="0">
              <a:buNone/>
              <a:defRPr sz="2640" b="1"/>
            </a:lvl1pPr>
            <a:lvl2pPr marL="502920" indent="0">
              <a:buNone/>
              <a:defRPr sz="2200" b="1"/>
            </a:lvl2pPr>
            <a:lvl3pPr marL="1005840" indent="0">
              <a:buNone/>
              <a:defRPr sz="1980" b="1"/>
            </a:lvl3pPr>
            <a:lvl4pPr marL="1508760" indent="0">
              <a:buNone/>
              <a:defRPr sz="1760" b="1"/>
            </a:lvl4pPr>
            <a:lvl5pPr marL="2011680" indent="0">
              <a:buNone/>
              <a:defRPr sz="1760" b="1"/>
            </a:lvl5pPr>
            <a:lvl6pPr marL="2514600" indent="0">
              <a:buNone/>
              <a:defRPr sz="1760" b="1"/>
            </a:lvl6pPr>
            <a:lvl7pPr marL="3017520" indent="0">
              <a:buNone/>
              <a:defRPr sz="1760" b="1"/>
            </a:lvl7pPr>
            <a:lvl8pPr marL="3520440" indent="0">
              <a:buNone/>
              <a:defRPr sz="1760" b="1"/>
            </a:lvl8pPr>
            <a:lvl9pPr marL="4023360" indent="0">
              <a:buNone/>
              <a:defRPr sz="1760" b="1"/>
            </a:lvl9pPr>
          </a:lstStyle>
          <a:p>
            <a:pPr lvl="0"/>
            <a:r>
              <a:rPr lang="en-US"/>
              <a:t>Edit Master text styles</a:t>
            </a:r>
          </a:p>
        </p:txBody>
      </p:sp>
      <p:sp>
        <p:nvSpPr>
          <p:cNvPr id="4" name="Content Placeholder 3"/>
          <p:cNvSpPr>
            <a:spLocks noGrp="1"/>
          </p:cNvSpPr>
          <p:nvPr>
            <p:ph sz="half" idx="2"/>
          </p:nvPr>
        </p:nvSpPr>
        <p:spPr>
          <a:xfrm>
            <a:off x="692826" y="2839085"/>
            <a:ext cx="4255174" cy="41758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p:cNvSpPr>
            <a:spLocks noGrp="1"/>
          </p:cNvSpPr>
          <p:nvPr>
            <p:ph type="body" sz="quarter" idx="3"/>
          </p:nvPr>
        </p:nvSpPr>
        <p:spPr>
          <a:xfrm>
            <a:off x="5092066" y="1905318"/>
            <a:ext cx="4276130" cy="933767"/>
          </a:xfrm>
        </p:spPr>
        <p:txBody>
          <a:bodyPr anchor="b"/>
          <a:lstStyle>
            <a:lvl1pPr marL="0" indent="0">
              <a:buNone/>
              <a:defRPr sz="2640" b="1"/>
            </a:lvl1pPr>
            <a:lvl2pPr marL="502920" indent="0">
              <a:buNone/>
              <a:defRPr sz="2200" b="1"/>
            </a:lvl2pPr>
            <a:lvl3pPr marL="1005840" indent="0">
              <a:buNone/>
              <a:defRPr sz="1980" b="1"/>
            </a:lvl3pPr>
            <a:lvl4pPr marL="1508760" indent="0">
              <a:buNone/>
              <a:defRPr sz="1760" b="1"/>
            </a:lvl4pPr>
            <a:lvl5pPr marL="2011680" indent="0">
              <a:buNone/>
              <a:defRPr sz="1760" b="1"/>
            </a:lvl5pPr>
            <a:lvl6pPr marL="2514600" indent="0">
              <a:buNone/>
              <a:defRPr sz="1760" b="1"/>
            </a:lvl6pPr>
            <a:lvl7pPr marL="3017520" indent="0">
              <a:buNone/>
              <a:defRPr sz="1760" b="1"/>
            </a:lvl7pPr>
            <a:lvl8pPr marL="3520440" indent="0">
              <a:buNone/>
              <a:defRPr sz="1760" b="1"/>
            </a:lvl8pPr>
            <a:lvl9pPr marL="4023360" indent="0">
              <a:buNone/>
              <a:defRPr sz="1760" b="1"/>
            </a:lvl9pPr>
          </a:lstStyle>
          <a:p>
            <a:pPr lvl="0"/>
            <a:r>
              <a:rPr lang="en-US"/>
              <a:t>Edit Master text styles</a:t>
            </a:r>
          </a:p>
        </p:txBody>
      </p:sp>
      <p:sp>
        <p:nvSpPr>
          <p:cNvPr id="6" name="Content Placeholder 5"/>
          <p:cNvSpPr>
            <a:spLocks noGrp="1"/>
          </p:cNvSpPr>
          <p:nvPr>
            <p:ph sz="quarter" idx="4"/>
          </p:nvPr>
        </p:nvSpPr>
        <p:spPr>
          <a:xfrm>
            <a:off x="5092066" y="2839085"/>
            <a:ext cx="4276130" cy="4175866"/>
          </a:xfrm>
        </p:spPr>
        <p:txBody>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p:cNvSpPr>
            <a:spLocks noGrp="1"/>
          </p:cNvSpPr>
          <p:nvPr>
            <p:ph type="dt" sz="half" idx="10"/>
          </p:nvPr>
        </p:nvSpPr>
        <p:spPr/>
        <p:txBody>
          <a:bodyPr/>
          <a:lstStyle/>
          <a:p>
            <a:fld id="{1C187342-D62E-43A6-B8FA-6959B05C4FFC}" type="datetimeFigureOut">
              <a:rPr lang="en-US" smtClean="0"/>
              <a:t>1/6/2023</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C404E5E-614F-4860-9114-79C9B7FA953C}" type="slidenum">
              <a:rPr lang="en-US" smtClean="0"/>
              <a:t>‹#›</a:t>
            </a:fld>
            <a:endParaRPr lang="en-US"/>
          </a:p>
        </p:txBody>
      </p:sp>
    </p:spTree>
    <p:extLst>
      <p:ext uri="{BB962C8B-B14F-4D97-AF65-F5344CB8AC3E}">
        <p14:creationId xmlns:p14="http://schemas.microsoft.com/office/powerpoint/2010/main" val="3818909292"/>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Date Placeholder 2"/>
          <p:cNvSpPr>
            <a:spLocks noGrp="1"/>
          </p:cNvSpPr>
          <p:nvPr>
            <p:ph type="dt" sz="half" idx="10"/>
          </p:nvPr>
        </p:nvSpPr>
        <p:spPr/>
        <p:txBody>
          <a:bodyPr/>
          <a:lstStyle/>
          <a:p>
            <a:fld id="{1C187342-D62E-43A6-B8FA-6959B05C4FFC}" type="datetimeFigureOut">
              <a:rPr lang="en-US" smtClean="0"/>
              <a:t>1/6/2023</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C404E5E-614F-4860-9114-79C9B7FA953C}" type="slidenum">
              <a:rPr lang="en-US" smtClean="0"/>
              <a:t>‹#›</a:t>
            </a:fld>
            <a:endParaRPr lang="en-US"/>
          </a:p>
        </p:txBody>
      </p:sp>
    </p:spTree>
    <p:extLst>
      <p:ext uri="{BB962C8B-B14F-4D97-AF65-F5344CB8AC3E}">
        <p14:creationId xmlns:p14="http://schemas.microsoft.com/office/powerpoint/2010/main" val="815140039"/>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1C187342-D62E-43A6-B8FA-6959B05C4FFC}" type="datetimeFigureOut">
              <a:rPr lang="en-US" smtClean="0"/>
              <a:t>1/6/2023</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C404E5E-614F-4860-9114-79C9B7FA953C}" type="slidenum">
              <a:rPr lang="en-US" smtClean="0"/>
              <a:t>‹#›</a:t>
            </a:fld>
            <a:endParaRPr lang="en-US"/>
          </a:p>
        </p:txBody>
      </p:sp>
    </p:spTree>
    <p:extLst>
      <p:ext uri="{BB962C8B-B14F-4D97-AF65-F5344CB8AC3E}">
        <p14:creationId xmlns:p14="http://schemas.microsoft.com/office/powerpoint/2010/main" val="221418693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2825" y="518160"/>
            <a:ext cx="3244096" cy="1813560"/>
          </a:xfrm>
        </p:spPr>
        <p:txBody>
          <a:bodyPr anchor="b"/>
          <a:lstStyle>
            <a:lvl1pPr>
              <a:defRPr sz="3520"/>
            </a:lvl1pPr>
          </a:lstStyle>
          <a:p>
            <a:r>
              <a:rPr lang="en-US"/>
              <a:t>Click to edit Master title style</a:t>
            </a:r>
            <a:endParaRPr lang="en-US" dirty="0"/>
          </a:p>
        </p:txBody>
      </p:sp>
      <p:sp>
        <p:nvSpPr>
          <p:cNvPr id="3" name="Content Placeholder 2"/>
          <p:cNvSpPr>
            <a:spLocks noGrp="1"/>
          </p:cNvSpPr>
          <p:nvPr>
            <p:ph idx="1"/>
          </p:nvPr>
        </p:nvSpPr>
        <p:spPr>
          <a:xfrm>
            <a:off x="4276130" y="1119083"/>
            <a:ext cx="5092065" cy="5523442"/>
          </a:xfrm>
        </p:spPr>
        <p:txBody>
          <a:bodyPr/>
          <a:lstStyle>
            <a:lvl1pPr>
              <a:defRPr sz="3520"/>
            </a:lvl1pPr>
            <a:lvl2pPr>
              <a:defRPr sz="3080"/>
            </a:lvl2pPr>
            <a:lvl3pPr>
              <a:defRPr sz="2640"/>
            </a:lvl3pPr>
            <a:lvl4pPr>
              <a:defRPr sz="2200"/>
            </a:lvl4pPr>
            <a:lvl5pPr>
              <a:defRPr sz="2200"/>
            </a:lvl5pPr>
            <a:lvl6pPr>
              <a:defRPr sz="2200"/>
            </a:lvl6pPr>
            <a:lvl7pPr>
              <a:defRPr sz="2200"/>
            </a:lvl7pPr>
            <a:lvl8pPr>
              <a:defRPr sz="2200"/>
            </a:lvl8pPr>
            <a:lvl9pPr>
              <a:defRPr sz="2200"/>
            </a:lvl9p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692825" y="2331720"/>
            <a:ext cx="3244096" cy="4319800"/>
          </a:xfrm>
        </p:spPr>
        <p:txBody>
          <a:bodyPr/>
          <a:lstStyle>
            <a:lvl1pPr marL="0" indent="0">
              <a:buNone/>
              <a:defRPr sz="1760"/>
            </a:lvl1pPr>
            <a:lvl2pPr marL="502920" indent="0">
              <a:buNone/>
              <a:defRPr sz="1540"/>
            </a:lvl2pPr>
            <a:lvl3pPr marL="1005840" indent="0">
              <a:buNone/>
              <a:defRPr sz="1320"/>
            </a:lvl3pPr>
            <a:lvl4pPr marL="1508760" indent="0">
              <a:buNone/>
              <a:defRPr sz="1100"/>
            </a:lvl4pPr>
            <a:lvl5pPr marL="2011680" indent="0">
              <a:buNone/>
              <a:defRPr sz="1100"/>
            </a:lvl5pPr>
            <a:lvl6pPr marL="2514600" indent="0">
              <a:buNone/>
              <a:defRPr sz="1100"/>
            </a:lvl6pPr>
            <a:lvl7pPr marL="3017520" indent="0">
              <a:buNone/>
              <a:defRPr sz="1100"/>
            </a:lvl7pPr>
            <a:lvl8pPr marL="3520440" indent="0">
              <a:buNone/>
              <a:defRPr sz="1100"/>
            </a:lvl8pPr>
            <a:lvl9pPr marL="4023360" indent="0">
              <a:buNone/>
              <a:defRPr sz="1100"/>
            </a:lvl9pPr>
          </a:lstStyle>
          <a:p>
            <a:pPr lvl="0"/>
            <a:r>
              <a:rPr lang="en-US"/>
              <a:t>Edit Master text styles</a:t>
            </a:r>
          </a:p>
        </p:txBody>
      </p:sp>
      <p:sp>
        <p:nvSpPr>
          <p:cNvPr id="5" name="Date Placeholder 4"/>
          <p:cNvSpPr>
            <a:spLocks noGrp="1"/>
          </p:cNvSpPr>
          <p:nvPr>
            <p:ph type="dt" sz="half" idx="10"/>
          </p:nvPr>
        </p:nvSpPr>
        <p:spPr/>
        <p:txBody>
          <a:bodyPr/>
          <a:lstStyle/>
          <a:p>
            <a:fld id="{1C187342-D62E-43A6-B8FA-6959B05C4FFC}" type="datetimeFigureOut">
              <a:rPr lang="en-US" smtClean="0"/>
              <a:t>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404E5E-614F-4860-9114-79C9B7FA953C}" type="slidenum">
              <a:rPr lang="en-US" smtClean="0"/>
              <a:t>‹#›</a:t>
            </a:fld>
            <a:endParaRPr lang="en-US"/>
          </a:p>
        </p:txBody>
      </p:sp>
    </p:spTree>
    <p:extLst>
      <p:ext uri="{BB962C8B-B14F-4D97-AF65-F5344CB8AC3E}">
        <p14:creationId xmlns:p14="http://schemas.microsoft.com/office/powerpoint/2010/main" val="949707439"/>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92825" y="518160"/>
            <a:ext cx="3244096" cy="1813560"/>
          </a:xfrm>
        </p:spPr>
        <p:txBody>
          <a:bodyPr anchor="b"/>
          <a:lstStyle>
            <a:lvl1pPr>
              <a:defRPr sz="3520"/>
            </a:lvl1pPr>
          </a:lstStyle>
          <a:p>
            <a:r>
              <a:rPr lang="en-US"/>
              <a:t>Click to edit Master title style</a:t>
            </a:r>
            <a:endParaRPr lang="en-US" dirty="0"/>
          </a:p>
        </p:txBody>
      </p:sp>
      <p:sp>
        <p:nvSpPr>
          <p:cNvPr id="3" name="Picture Placeholder 2"/>
          <p:cNvSpPr>
            <a:spLocks noGrp="1" noChangeAspect="1"/>
          </p:cNvSpPr>
          <p:nvPr>
            <p:ph type="pic" idx="1"/>
          </p:nvPr>
        </p:nvSpPr>
        <p:spPr>
          <a:xfrm>
            <a:off x="4276130" y="1119083"/>
            <a:ext cx="5092065" cy="5523442"/>
          </a:xfrm>
        </p:spPr>
        <p:txBody>
          <a:bodyPr anchor="t"/>
          <a:lstStyle>
            <a:lvl1pPr marL="0" indent="0">
              <a:buNone/>
              <a:defRPr sz="3520"/>
            </a:lvl1pPr>
            <a:lvl2pPr marL="502920" indent="0">
              <a:buNone/>
              <a:defRPr sz="3080"/>
            </a:lvl2pPr>
            <a:lvl3pPr marL="1005840" indent="0">
              <a:buNone/>
              <a:defRPr sz="2640"/>
            </a:lvl3pPr>
            <a:lvl4pPr marL="1508760" indent="0">
              <a:buNone/>
              <a:defRPr sz="2200"/>
            </a:lvl4pPr>
            <a:lvl5pPr marL="2011680" indent="0">
              <a:buNone/>
              <a:defRPr sz="2200"/>
            </a:lvl5pPr>
            <a:lvl6pPr marL="2514600" indent="0">
              <a:buNone/>
              <a:defRPr sz="2200"/>
            </a:lvl6pPr>
            <a:lvl7pPr marL="3017520" indent="0">
              <a:buNone/>
              <a:defRPr sz="2200"/>
            </a:lvl7pPr>
            <a:lvl8pPr marL="3520440" indent="0">
              <a:buNone/>
              <a:defRPr sz="2200"/>
            </a:lvl8pPr>
            <a:lvl9pPr marL="4023360" indent="0">
              <a:buNone/>
              <a:defRPr sz="2200"/>
            </a:lvl9pPr>
          </a:lstStyle>
          <a:p>
            <a:r>
              <a:rPr lang="en-US"/>
              <a:t>Click icon to add picture</a:t>
            </a:r>
            <a:endParaRPr lang="en-US" dirty="0"/>
          </a:p>
        </p:txBody>
      </p:sp>
      <p:sp>
        <p:nvSpPr>
          <p:cNvPr id="4" name="Text Placeholder 3"/>
          <p:cNvSpPr>
            <a:spLocks noGrp="1"/>
          </p:cNvSpPr>
          <p:nvPr>
            <p:ph type="body" sz="half" idx="2"/>
          </p:nvPr>
        </p:nvSpPr>
        <p:spPr>
          <a:xfrm>
            <a:off x="692825" y="2331720"/>
            <a:ext cx="3244096" cy="4319800"/>
          </a:xfrm>
        </p:spPr>
        <p:txBody>
          <a:bodyPr/>
          <a:lstStyle>
            <a:lvl1pPr marL="0" indent="0">
              <a:buNone/>
              <a:defRPr sz="1760"/>
            </a:lvl1pPr>
            <a:lvl2pPr marL="502920" indent="0">
              <a:buNone/>
              <a:defRPr sz="1540"/>
            </a:lvl2pPr>
            <a:lvl3pPr marL="1005840" indent="0">
              <a:buNone/>
              <a:defRPr sz="1320"/>
            </a:lvl3pPr>
            <a:lvl4pPr marL="1508760" indent="0">
              <a:buNone/>
              <a:defRPr sz="1100"/>
            </a:lvl4pPr>
            <a:lvl5pPr marL="2011680" indent="0">
              <a:buNone/>
              <a:defRPr sz="1100"/>
            </a:lvl5pPr>
            <a:lvl6pPr marL="2514600" indent="0">
              <a:buNone/>
              <a:defRPr sz="1100"/>
            </a:lvl6pPr>
            <a:lvl7pPr marL="3017520" indent="0">
              <a:buNone/>
              <a:defRPr sz="1100"/>
            </a:lvl7pPr>
            <a:lvl8pPr marL="3520440" indent="0">
              <a:buNone/>
              <a:defRPr sz="1100"/>
            </a:lvl8pPr>
            <a:lvl9pPr marL="4023360" indent="0">
              <a:buNone/>
              <a:defRPr sz="1100"/>
            </a:lvl9pPr>
          </a:lstStyle>
          <a:p>
            <a:pPr lvl="0"/>
            <a:r>
              <a:rPr lang="en-US"/>
              <a:t>Edit Master text styles</a:t>
            </a:r>
          </a:p>
        </p:txBody>
      </p:sp>
      <p:sp>
        <p:nvSpPr>
          <p:cNvPr id="5" name="Date Placeholder 4"/>
          <p:cNvSpPr>
            <a:spLocks noGrp="1"/>
          </p:cNvSpPr>
          <p:nvPr>
            <p:ph type="dt" sz="half" idx="10"/>
          </p:nvPr>
        </p:nvSpPr>
        <p:spPr/>
        <p:txBody>
          <a:bodyPr/>
          <a:lstStyle/>
          <a:p>
            <a:fld id="{1C187342-D62E-43A6-B8FA-6959B05C4FFC}" type="datetimeFigureOut">
              <a:rPr lang="en-US" smtClean="0"/>
              <a:t>1/6/2023</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C404E5E-614F-4860-9114-79C9B7FA953C}" type="slidenum">
              <a:rPr lang="en-US" smtClean="0"/>
              <a:t>‹#›</a:t>
            </a:fld>
            <a:endParaRPr lang="en-US"/>
          </a:p>
        </p:txBody>
      </p:sp>
    </p:spTree>
    <p:extLst>
      <p:ext uri="{BB962C8B-B14F-4D97-AF65-F5344CB8AC3E}">
        <p14:creationId xmlns:p14="http://schemas.microsoft.com/office/powerpoint/2010/main" val="1952005479"/>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Vertical Text Placeholder 2"/>
          <p:cNvSpPr>
            <a:spLocks noGrp="1"/>
          </p:cNvSpPr>
          <p:nvPr>
            <p:ph type="body" orient="vert" idx="1"/>
          </p:nvPr>
        </p:nvSpPr>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187342-D62E-43A6-B8FA-6959B05C4FFC}" type="datetimeFigureOut">
              <a:rPr lang="en-US" smtClean="0"/>
              <a:t>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404E5E-614F-4860-9114-79C9B7FA953C}" type="slidenum">
              <a:rPr lang="en-US" smtClean="0"/>
              <a:t>‹#›</a:t>
            </a:fld>
            <a:endParaRPr lang="en-US"/>
          </a:p>
        </p:txBody>
      </p:sp>
    </p:spTree>
    <p:extLst>
      <p:ext uri="{BB962C8B-B14F-4D97-AF65-F5344CB8AC3E}">
        <p14:creationId xmlns:p14="http://schemas.microsoft.com/office/powerpoint/2010/main" val="592071283"/>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7198043" y="413808"/>
            <a:ext cx="2168843" cy="6586750"/>
          </a:xfrm>
        </p:spPr>
        <p:txBody>
          <a:bodyPr vert="eaVert"/>
          <a:lstStyle/>
          <a:p>
            <a:r>
              <a:rPr lang="en-US"/>
              <a:t>Click to edit Master title style</a:t>
            </a:r>
            <a:endParaRPr lang="en-US" dirty="0"/>
          </a:p>
        </p:txBody>
      </p:sp>
      <p:sp>
        <p:nvSpPr>
          <p:cNvPr id="3" name="Vertical Text Placeholder 2"/>
          <p:cNvSpPr>
            <a:spLocks noGrp="1"/>
          </p:cNvSpPr>
          <p:nvPr>
            <p:ph type="body" orient="vert" idx="1"/>
          </p:nvPr>
        </p:nvSpPr>
        <p:spPr>
          <a:xfrm>
            <a:off x="691515" y="413808"/>
            <a:ext cx="6380798" cy="6586750"/>
          </a:xfrm>
        </p:spPr>
        <p:txBody>
          <a:bodyPr vert="eaVert"/>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10"/>
          </p:nvPr>
        </p:nvSpPr>
        <p:spPr/>
        <p:txBody>
          <a:bodyPr/>
          <a:lstStyle/>
          <a:p>
            <a:fld id="{1C187342-D62E-43A6-B8FA-6959B05C4FFC}" type="datetimeFigureOut">
              <a:rPr lang="en-US" smtClean="0"/>
              <a:t>1/6/2023</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C404E5E-614F-4860-9114-79C9B7FA953C}" type="slidenum">
              <a:rPr lang="en-US" smtClean="0"/>
              <a:t>‹#›</a:t>
            </a:fld>
            <a:endParaRPr lang="en-US"/>
          </a:p>
        </p:txBody>
      </p:sp>
    </p:spTree>
    <p:extLst>
      <p:ext uri="{BB962C8B-B14F-4D97-AF65-F5344CB8AC3E}">
        <p14:creationId xmlns:p14="http://schemas.microsoft.com/office/powerpoint/2010/main" val="2664796001"/>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91515" y="413810"/>
            <a:ext cx="8675370" cy="1502305"/>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p:cNvSpPr>
            <a:spLocks noGrp="1"/>
          </p:cNvSpPr>
          <p:nvPr>
            <p:ph type="body" idx="1"/>
          </p:nvPr>
        </p:nvSpPr>
        <p:spPr>
          <a:xfrm>
            <a:off x="691515" y="2069042"/>
            <a:ext cx="8675370" cy="4931516"/>
          </a:xfrm>
          <a:prstGeom prst="rect">
            <a:avLst/>
          </a:prstGeom>
        </p:spPr>
        <p:txBody>
          <a:bodyPr vert="horz" lIns="91440" tIns="45720" rIns="91440" bIns="45720" rtlCol="0">
            <a:normAutofit/>
          </a:bodyPr>
          <a:lstStyle/>
          <a:p>
            <a:pPr lvl="0"/>
            <a:r>
              <a:rPr lang="en-US"/>
              <a:t>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p:cNvSpPr>
            <a:spLocks noGrp="1"/>
          </p:cNvSpPr>
          <p:nvPr>
            <p:ph type="dt" sz="half" idx="2"/>
          </p:nvPr>
        </p:nvSpPr>
        <p:spPr>
          <a:xfrm>
            <a:off x="691515" y="7203865"/>
            <a:ext cx="2263140" cy="413808"/>
          </a:xfrm>
          <a:prstGeom prst="rect">
            <a:avLst/>
          </a:prstGeom>
        </p:spPr>
        <p:txBody>
          <a:bodyPr vert="horz" lIns="91440" tIns="45720" rIns="91440" bIns="45720" rtlCol="0" anchor="ctr"/>
          <a:lstStyle>
            <a:lvl1pPr algn="l">
              <a:defRPr sz="1320">
                <a:solidFill>
                  <a:schemeClr val="tx1">
                    <a:tint val="75000"/>
                  </a:schemeClr>
                </a:solidFill>
              </a:defRPr>
            </a:lvl1pPr>
          </a:lstStyle>
          <a:p>
            <a:fld id="{1C187342-D62E-43A6-B8FA-6959B05C4FFC}" type="datetimeFigureOut">
              <a:rPr lang="en-US" smtClean="0"/>
              <a:t>1/6/2023</a:t>
            </a:fld>
            <a:endParaRPr lang="en-US"/>
          </a:p>
        </p:txBody>
      </p:sp>
      <p:sp>
        <p:nvSpPr>
          <p:cNvPr id="5" name="Footer Placeholder 4"/>
          <p:cNvSpPr>
            <a:spLocks noGrp="1"/>
          </p:cNvSpPr>
          <p:nvPr>
            <p:ph type="ftr" sz="quarter" idx="3"/>
          </p:nvPr>
        </p:nvSpPr>
        <p:spPr>
          <a:xfrm>
            <a:off x="3331845" y="7203865"/>
            <a:ext cx="3394710" cy="413808"/>
          </a:xfrm>
          <a:prstGeom prst="rect">
            <a:avLst/>
          </a:prstGeom>
        </p:spPr>
        <p:txBody>
          <a:bodyPr vert="horz" lIns="91440" tIns="45720" rIns="91440" bIns="45720" rtlCol="0" anchor="ctr"/>
          <a:lstStyle>
            <a:lvl1pPr algn="ctr">
              <a:defRPr sz="132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7103745" y="7203865"/>
            <a:ext cx="2263140" cy="413808"/>
          </a:xfrm>
          <a:prstGeom prst="rect">
            <a:avLst/>
          </a:prstGeom>
        </p:spPr>
        <p:txBody>
          <a:bodyPr vert="horz" lIns="91440" tIns="45720" rIns="91440" bIns="45720" rtlCol="0" anchor="ctr"/>
          <a:lstStyle>
            <a:lvl1pPr algn="r">
              <a:defRPr sz="1320">
                <a:solidFill>
                  <a:schemeClr val="tx1">
                    <a:tint val="75000"/>
                  </a:schemeClr>
                </a:solidFill>
              </a:defRPr>
            </a:lvl1pPr>
          </a:lstStyle>
          <a:p>
            <a:fld id="{FC404E5E-614F-4860-9114-79C9B7FA953C}" type="slidenum">
              <a:rPr lang="en-US" smtClean="0"/>
              <a:t>‹#›</a:t>
            </a:fld>
            <a:endParaRPr lang="en-US"/>
          </a:p>
        </p:txBody>
      </p:sp>
    </p:spTree>
    <p:extLst>
      <p:ext uri="{BB962C8B-B14F-4D97-AF65-F5344CB8AC3E}">
        <p14:creationId xmlns:p14="http://schemas.microsoft.com/office/powerpoint/2010/main" val="1642318485"/>
      </p:ext>
    </p:extLst>
  </p:cSld>
  <p:clrMap bg1="lt1" tx1="dk1" bg2="lt2" tx2="dk2" accent1="accent1" accent2="accent2" accent3="accent3" accent4="accent4" accent5="accent5" accent6="accent6" hlink="hlink" folHlink="folHlink"/>
  <p:sldLayoutIdLst>
    <p:sldLayoutId id="2147483673" r:id="rId1"/>
    <p:sldLayoutId id="2147483674" r:id="rId2"/>
    <p:sldLayoutId id="2147483675" r:id="rId3"/>
    <p:sldLayoutId id="2147483676" r:id="rId4"/>
    <p:sldLayoutId id="2147483677" r:id="rId5"/>
    <p:sldLayoutId id="2147483678" r:id="rId6"/>
    <p:sldLayoutId id="2147483679" r:id="rId7"/>
    <p:sldLayoutId id="2147483680" r:id="rId8"/>
    <p:sldLayoutId id="2147483681" r:id="rId9"/>
    <p:sldLayoutId id="2147483682" r:id="rId10"/>
    <p:sldLayoutId id="2147483683" r:id="rId11"/>
  </p:sldLayoutIdLst>
  <p:txStyles>
    <p:titleStyle>
      <a:lvl1pPr algn="l" defTabSz="1005840" rtl="0" eaLnBrk="1" latinLnBrk="0" hangingPunct="1">
        <a:lnSpc>
          <a:spcPct val="90000"/>
        </a:lnSpc>
        <a:spcBef>
          <a:spcPct val="0"/>
        </a:spcBef>
        <a:buNone/>
        <a:defRPr sz="4840" kern="1200">
          <a:solidFill>
            <a:schemeClr val="tx1"/>
          </a:solidFill>
          <a:latin typeface="+mj-lt"/>
          <a:ea typeface="+mj-ea"/>
          <a:cs typeface="+mj-cs"/>
        </a:defRPr>
      </a:lvl1pPr>
    </p:titleStyle>
    <p:bodyStyle>
      <a:lvl1pPr marL="251460" indent="-251460" algn="l" defTabSz="1005840" rtl="0" eaLnBrk="1" latinLnBrk="0" hangingPunct="1">
        <a:lnSpc>
          <a:spcPct val="90000"/>
        </a:lnSpc>
        <a:spcBef>
          <a:spcPts val="1100"/>
        </a:spcBef>
        <a:buFont typeface="Arial" panose="020B0604020202020204" pitchFamily="34" charset="0"/>
        <a:buChar char="•"/>
        <a:defRPr sz="3080" kern="1200">
          <a:solidFill>
            <a:schemeClr val="tx1"/>
          </a:solidFill>
          <a:latin typeface="+mn-lt"/>
          <a:ea typeface="+mn-ea"/>
          <a:cs typeface="+mn-cs"/>
        </a:defRPr>
      </a:lvl1pPr>
      <a:lvl2pPr marL="754380" indent="-251460" algn="l" defTabSz="1005840" rtl="0" eaLnBrk="1" latinLnBrk="0" hangingPunct="1">
        <a:lnSpc>
          <a:spcPct val="90000"/>
        </a:lnSpc>
        <a:spcBef>
          <a:spcPts val="550"/>
        </a:spcBef>
        <a:buFont typeface="Arial" panose="020B0604020202020204" pitchFamily="34" charset="0"/>
        <a:buChar char="•"/>
        <a:defRPr sz="2640" kern="1200">
          <a:solidFill>
            <a:schemeClr val="tx1"/>
          </a:solidFill>
          <a:latin typeface="+mn-lt"/>
          <a:ea typeface="+mn-ea"/>
          <a:cs typeface="+mn-cs"/>
        </a:defRPr>
      </a:lvl2pPr>
      <a:lvl3pPr marL="1257300" indent="-251460" algn="l" defTabSz="1005840" rtl="0" eaLnBrk="1" latinLnBrk="0" hangingPunct="1">
        <a:lnSpc>
          <a:spcPct val="90000"/>
        </a:lnSpc>
        <a:spcBef>
          <a:spcPts val="550"/>
        </a:spcBef>
        <a:buFont typeface="Arial" panose="020B0604020202020204" pitchFamily="34" charset="0"/>
        <a:buChar char="•"/>
        <a:defRPr sz="2200" kern="1200">
          <a:solidFill>
            <a:schemeClr val="tx1"/>
          </a:solidFill>
          <a:latin typeface="+mn-lt"/>
          <a:ea typeface="+mn-ea"/>
          <a:cs typeface="+mn-cs"/>
        </a:defRPr>
      </a:lvl3pPr>
      <a:lvl4pPr marL="176022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4pPr>
      <a:lvl5pPr marL="226314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5pPr>
      <a:lvl6pPr marL="276606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6pPr>
      <a:lvl7pPr marL="326898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7pPr>
      <a:lvl8pPr marL="377190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8pPr>
      <a:lvl9pPr marL="4274820" indent="-251460" algn="l" defTabSz="1005840" rtl="0" eaLnBrk="1" latinLnBrk="0" hangingPunct="1">
        <a:lnSpc>
          <a:spcPct val="90000"/>
        </a:lnSpc>
        <a:spcBef>
          <a:spcPts val="550"/>
        </a:spcBef>
        <a:buFont typeface="Arial" panose="020B0604020202020204" pitchFamily="34" charset="0"/>
        <a:buChar char="•"/>
        <a:defRPr sz="1980" kern="1200">
          <a:solidFill>
            <a:schemeClr val="tx1"/>
          </a:solidFill>
          <a:latin typeface="+mn-lt"/>
          <a:ea typeface="+mn-ea"/>
          <a:cs typeface="+mn-cs"/>
        </a:defRPr>
      </a:lvl9pPr>
    </p:bodyStyle>
    <p:otherStyle>
      <a:defPPr>
        <a:defRPr lang="en-US"/>
      </a:defPPr>
      <a:lvl1pPr marL="0" algn="l" defTabSz="1005840" rtl="0" eaLnBrk="1" latinLnBrk="0" hangingPunct="1">
        <a:defRPr sz="1980" kern="1200">
          <a:solidFill>
            <a:schemeClr val="tx1"/>
          </a:solidFill>
          <a:latin typeface="+mn-lt"/>
          <a:ea typeface="+mn-ea"/>
          <a:cs typeface="+mn-cs"/>
        </a:defRPr>
      </a:lvl1pPr>
      <a:lvl2pPr marL="502920" algn="l" defTabSz="1005840" rtl="0" eaLnBrk="1" latinLnBrk="0" hangingPunct="1">
        <a:defRPr sz="1980" kern="1200">
          <a:solidFill>
            <a:schemeClr val="tx1"/>
          </a:solidFill>
          <a:latin typeface="+mn-lt"/>
          <a:ea typeface="+mn-ea"/>
          <a:cs typeface="+mn-cs"/>
        </a:defRPr>
      </a:lvl2pPr>
      <a:lvl3pPr marL="1005840" algn="l" defTabSz="1005840" rtl="0" eaLnBrk="1" latinLnBrk="0" hangingPunct="1">
        <a:defRPr sz="1980" kern="1200">
          <a:solidFill>
            <a:schemeClr val="tx1"/>
          </a:solidFill>
          <a:latin typeface="+mn-lt"/>
          <a:ea typeface="+mn-ea"/>
          <a:cs typeface="+mn-cs"/>
        </a:defRPr>
      </a:lvl3pPr>
      <a:lvl4pPr marL="1508760" algn="l" defTabSz="1005840" rtl="0" eaLnBrk="1" latinLnBrk="0" hangingPunct="1">
        <a:defRPr sz="1980" kern="1200">
          <a:solidFill>
            <a:schemeClr val="tx1"/>
          </a:solidFill>
          <a:latin typeface="+mn-lt"/>
          <a:ea typeface="+mn-ea"/>
          <a:cs typeface="+mn-cs"/>
        </a:defRPr>
      </a:lvl4pPr>
      <a:lvl5pPr marL="2011680" algn="l" defTabSz="1005840" rtl="0" eaLnBrk="1" latinLnBrk="0" hangingPunct="1">
        <a:defRPr sz="1980" kern="1200">
          <a:solidFill>
            <a:schemeClr val="tx1"/>
          </a:solidFill>
          <a:latin typeface="+mn-lt"/>
          <a:ea typeface="+mn-ea"/>
          <a:cs typeface="+mn-cs"/>
        </a:defRPr>
      </a:lvl5pPr>
      <a:lvl6pPr marL="2514600" algn="l" defTabSz="1005840" rtl="0" eaLnBrk="1" latinLnBrk="0" hangingPunct="1">
        <a:defRPr sz="1980" kern="1200">
          <a:solidFill>
            <a:schemeClr val="tx1"/>
          </a:solidFill>
          <a:latin typeface="+mn-lt"/>
          <a:ea typeface="+mn-ea"/>
          <a:cs typeface="+mn-cs"/>
        </a:defRPr>
      </a:lvl6pPr>
      <a:lvl7pPr marL="3017520" algn="l" defTabSz="1005840" rtl="0" eaLnBrk="1" latinLnBrk="0" hangingPunct="1">
        <a:defRPr sz="1980" kern="1200">
          <a:solidFill>
            <a:schemeClr val="tx1"/>
          </a:solidFill>
          <a:latin typeface="+mn-lt"/>
          <a:ea typeface="+mn-ea"/>
          <a:cs typeface="+mn-cs"/>
        </a:defRPr>
      </a:lvl7pPr>
      <a:lvl8pPr marL="3520440" algn="l" defTabSz="1005840" rtl="0" eaLnBrk="1" latinLnBrk="0" hangingPunct="1">
        <a:defRPr sz="1980" kern="1200">
          <a:solidFill>
            <a:schemeClr val="tx1"/>
          </a:solidFill>
          <a:latin typeface="+mn-lt"/>
          <a:ea typeface="+mn-ea"/>
          <a:cs typeface="+mn-cs"/>
        </a:defRPr>
      </a:lvl8pPr>
      <a:lvl9pPr marL="4023360" algn="l" defTabSz="1005840" rtl="0" eaLnBrk="1" latinLnBrk="0" hangingPunct="1">
        <a:defRPr sz="198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1.JPG"/><Relationship Id="rId2" Type="http://schemas.openxmlformats.org/officeDocument/2006/relationships/notesSlide" Target="../notesSlides/notesSlide1.xml"/><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3" Type="http://schemas.openxmlformats.org/officeDocument/2006/relationships/image" Target="../media/image2.JPG"/><Relationship Id="rId2" Type="http://schemas.openxmlformats.org/officeDocument/2006/relationships/notesSlide" Target="../notesSlides/notesSlide2.xml"/><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3.JPG"/><Relationship Id="rId2" Type="http://schemas.openxmlformats.org/officeDocument/2006/relationships/notesSlide" Target="../notesSlides/notesSlide3.xml"/><Relationship Id="rId1" Type="http://schemas.openxmlformats.org/officeDocument/2006/relationships/slideLayout" Target="../slideLayouts/slideLayout1.xml"/></Relationships>
</file>

<file path=ppt/slides/_rels/slide4.xml.rels><?xml version="1.0" encoding="UTF-8" standalone="yes"?>
<Relationships xmlns="http://schemas.openxmlformats.org/package/2006/relationships"><Relationship Id="rId3" Type="http://schemas.openxmlformats.org/officeDocument/2006/relationships/image" Target="../media/image4.JPG"/><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5.JPG"/><Relationship Id="rId2" Type="http://schemas.openxmlformats.org/officeDocument/2006/relationships/notesSlide" Target="../notesSlides/notesSlide5.xml"/><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6.JPG"/><Relationship Id="rId2" Type="http://schemas.openxmlformats.org/officeDocument/2006/relationships/notesSlide" Target="../notesSlides/notesSlide6.xml"/><Relationship Id="rId1" Type="http://schemas.openxmlformats.org/officeDocument/2006/relationships/slideLayout" Target="../slideLayouts/slideLayout1.xml"/></Relationships>
</file>

<file path=ppt/slides/_rels/slide7.xml.rels><?xml version="1.0" encoding="UTF-8" standalone="yes"?>
<Relationships xmlns="http://schemas.openxmlformats.org/package/2006/relationships"><Relationship Id="rId3" Type="http://schemas.openxmlformats.org/officeDocument/2006/relationships/image" Target="../media/image7.JPG"/><Relationship Id="rId2" Type="http://schemas.openxmlformats.org/officeDocument/2006/relationships/notesSlide" Target="../notesSlides/notesSlide7.xml"/><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8.JPG"/><Relationship Id="rId2" Type="http://schemas.openxmlformats.org/officeDocument/2006/relationships/notesSlide" Target="../notesSlides/notesSlide8.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9.JPG"/><Relationship Id="rId2" Type="http://schemas.openxmlformats.org/officeDocument/2006/relationships/notesSlide" Target="../notesSlides/notesSlide9.xml"/><Relationship Id="rId1" Type="http://schemas.openxmlformats.org/officeDocument/2006/relationships/slideLayout" Target="../slideLayouts/slideLayout7.xml"/></Relationships>
</file>

<file path=ppt/slides/_rels/slide10.xml.rels><?xml version="1.0" encoding="UTF-8" standalone="yes"?>
<Relationships xmlns="http://schemas.openxmlformats.org/package/2006/relationships"><Relationship Id="rId3" Type="http://schemas.openxmlformats.org/officeDocument/2006/relationships/image" Target="../media/image10.JPG"/><Relationship Id="rId2" Type="http://schemas.openxmlformats.org/officeDocument/2006/relationships/notesSlide" Target="../notesSlides/notesSlide10.xml"/><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1.JPG"/><Relationship Id="rId2" Type="http://schemas.openxmlformats.org/officeDocument/2006/relationships/notesSlide" Target="../notesSlides/notesSlide11.xml"/><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G"/><Relationship Id="rId2" Type="http://schemas.openxmlformats.org/officeDocument/2006/relationships/notesSlide" Target="../notesSlides/notesSlide12.xml"/><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3.JPG"/><Relationship Id="rId2" Type="http://schemas.openxmlformats.org/officeDocument/2006/relationships/notesSlide" Target="../notesSlides/notesSlide13.xml"/><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4.JPG"/><Relationship Id="rId2" Type="http://schemas.openxmlformats.org/officeDocument/2006/relationships/notesSlide" Target="../notesSlides/notesSlide14.xml"/><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5.JPG"/><Relationship Id="rId2" Type="http://schemas.openxmlformats.org/officeDocument/2006/relationships/notesSlide" Target="../notesSlides/notesSlide15.xml"/><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16.JPG"/><Relationship Id="rId2" Type="http://schemas.openxmlformats.org/officeDocument/2006/relationships/notesSlide" Target="../notesSlides/notesSlide16.xml"/><Relationship Id="rId1" Type="http://schemas.openxmlformats.org/officeDocument/2006/relationships/slideLayout" Target="../slideLayouts/slideLayout7.xml"/></Relationships>
</file>

<file path=ppt/slides/_rels/slide17.xml.rels><?xml version="1.0" encoding="UTF-8" standalone="yes"?>
<Relationships xmlns="http://schemas.openxmlformats.org/package/2006/relationships"><Relationship Id="rId3" Type="http://schemas.openxmlformats.org/officeDocument/2006/relationships/image" Target="../media/image17.JPG"/><Relationship Id="rId2" Type="http://schemas.openxmlformats.org/officeDocument/2006/relationships/notesSlide" Target="../notesSlides/notesSlide17.xml"/><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8.JPG"/><Relationship Id="rId2" Type="http://schemas.openxmlformats.org/officeDocument/2006/relationships/notesSlide" Target="../notesSlides/notesSlide18.xml"/><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9.JPG"/><Relationship Id="rId2" Type="http://schemas.openxmlformats.org/officeDocument/2006/relationships/notesSlide" Target="../notesSlides/notesSlide19.xml"/><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20.JPG"/><Relationship Id="rId2" Type="http://schemas.openxmlformats.org/officeDocument/2006/relationships/notesSlide" Target="../notesSlides/notesSlide20.xml"/><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21.JPG"/><Relationship Id="rId2" Type="http://schemas.openxmlformats.org/officeDocument/2006/relationships/notesSlide" Target="../notesSlides/notesSlide21.xml"/><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22.JPG"/><Relationship Id="rId2" Type="http://schemas.openxmlformats.org/officeDocument/2006/relationships/notesSlide" Target="../notesSlides/notesSlide22.xml"/><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23.JPG"/><Relationship Id="rId2" Type="http://schemas.openxmlformats.org/officeDocument/2006/relationships/notesSlide" Target="../notesSlides/notesSlide23.xml"/><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24.JPG"/><Relationship Id="rId2" Type="http://schemas.openxmlformats.org/officeDocument/2006/relationships/notesSlide" Target="../notesSlides/notesSlide24.xml"/><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25.JPG"/><Relationship Id="rId2" Type="http://schemas.openxmlformats.org/officeDocument/2006/relationships/notesSlide" Target="../notesSlides/notesSlide25.xml"/><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26.JPG"/><Relationship Id="rId2" Type="http://schemas.openxmlformats.org/officeDocument/2006/relationships/notesSlide" Target="../notesSlides/notesSlide26.xml"/><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27.JPG"/><Relationship Id="rId2" Type="http://schemas.openxmlformats.org/officeDocument/2006/relationships/notesSlide" Target="../notesSlides/notesSlide27.xml"/><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28.JPG"/><Relationship Id="rId2" Type="http://schemas.openxmlformats.org/officeDocument/2006/relationships/notesSlide" Target="../notesSlides/notesSlide28.xml"/><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29.JPG"/><Relationship Id="rId2" Type="http://schemas.openxmlformats.org/officeDocument/2006/relationships/notesSlide" Target="../notesSlides/notesSlide29.xml"/><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30.JPG"/><Relationship Id="rId2" Type="http://schemas.openxmlformats.org/officeDocument/2006/relationships/notesSlide" Target="../notesSlides/notesSlide30.xml"/><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1.JPG"/><Relationship Id="rId2" Type="http://schemas.openxmlformats.org/officeDocument/2006/relationships/notesSlide" Target="../notesSlides/notesSlide31.xml"/><Relationship Id="rId1" Type="http://schemas.openxmlformats.org/officeDocument/2006/relationships/slideLayout" Target="../slideLayouts/slideLayout7.xml"/></Relationships>
</file>

<file path=ppt/slides/_rels/slide32.xml.rels><?xml version="1.0" encoding="UTF-8" standalone="yes"?>
<Relationships xmlns="http://schemas.openxmlformats.org/package/2006/relationships"><Relationship Id="rId3" Type="http://schemas.openxmlformats.org/officeDocument/2006/relationships/image" Target="../media/image32.JPG"/><Relationship Id="rId2" Type="http://schemas.openxmlformats.org/officeDocument/2006/relationships/notesSlide" Target="../notesSlides/notesSlide32.xml"/><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33.JPG"/><Relationship Id="rId2" Type="http://schemas.openxmlformats.org/officeDocument/2006/relationships/notesSlide" Target="../notesSlides/notesSlide33.xml"/><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34.JPG"/><Relationship Id="rId2" Type="http://schemas.openxmlformats.org/officeDocument/2006/relationships/notesSlide" Target="../notesSlides/notesSlide34.xml"/><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35.JPG"/><Relationship Id="rId2" Type="http://schemas.openxmlformats.org/officeDocument/2006/relationships/notesSlide" Target="../notesSlides/notesSlide35.xml"/><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36.JPG"/><Relationship Id="rId2" Type="http://schemas.openxmlformats.org/officeDocument/2006/relationships/notesSlide" Target="../notesSlides/notesSlide36.xml"/><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37.JPG"/><Relationship Id="rId2" Type="http://schemas.openxmlformats.org/officeDocument/2006/relationships/notesSlide" Target="../notesSlides/notesSlide37.xml"/><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29311700"/>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43348691"/>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42980065"/>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159849168"/>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8594762"/>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12570311"/>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88727343"/>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61107169"/>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04285649"/>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62240372"/>
      </p:ext>
    </p:extLst>
  </p:cSld>
  <p:clrMapOvr>
    <a:masterClrMapping/>
  </p:clrMapOvr>
</p:sld>
</file>

<file path=ppt/slides/slide11.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473298742"/>
      </p:ext>
    </p:extLst>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2495530"/>
      </p:ext>
    </p:extLst>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509776128"/>
      </p:ext>
    </p:extLst>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255267682"/>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93268032"/>
      </p:ext>
    </p:extLst>
  </p:cSld>
  <p:clrMapOvr>
    <a:masterClrMapping/>
  </p:clrMapOvr>
</p:sld>
</file>

<file path=ppt/slides/slide16.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154693956"/>
      </p:ext>
    </p:extLst>
  </p:cSld>
  <p:clrMapOvr>
    <a:masterClrMapping/>
  </p:clrMapOvr>
</p:sld>
</file>

<file path=ppt/slides/slide17.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621669"/>
      </p:ext>
    </p:extLst>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997003956"/>
      </p:ext>
    </p:extLst>
  </p:cSld>
  <p:clrMapOvr>
    <a:masterClrMapping/>
  </p:clrMapOvr>
</p:sld>
</file>

<file path=ppt/slides/slide19.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81210671"/>
      </p:ext>
    </p:extLst>
  </p:cSld>
  <p:clrMapOvr>
    <a:masterClrMapping/>
  </p:clrMapOvr>
</p:sld>
</file>

<file path=ppt/slides/slide20.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64001983"/>
      </p:ext>
    </p:extLst>
  </p:cSld>
  <p:clrMapOvr>
    <a:masterClrMapping/>
  </p:clrMapOvr>
</p:sld>
</file>

<file path=ppt/slides/slide21.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557322960"/>
      </p:ext>
    </p:extLst>
  </p:cSld>
  <p:clrMapOvr>
    <a:masterClrMapping/>
  </p:clrMapOvr>
</p:sld>
</file>

<file path=ppt/slides/slide22.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8805185"/>
      </p:ext>
    </p:extLst>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84253878"/>
      </p:ext>
    </p:extLst>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9370541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978771955"/>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65096325"/>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971107713"/>
      </p:ext>
    </p:extLst>
  </p:cSld>
  <p:clrMapOvr>
    <a:masterClrMapping/>
  </p:clrMapOvr>
</p:sld>
</file>

<file path=ppt/slides/slide28.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306348872"/>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042414680"/>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223565841"/>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3688809155"/>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2235810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1968056620"/>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4024178259"/>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829918951"/>
      </p:ext>
    </p:extLst>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2617489129"/>
      </p:ext>
    </p:extLst>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showMasterSp="0">
  <p:cSld>
    <p:bg>
      <p:bgPr>
        <a:blipFill>
          <a:blip r:embed="rId3"/>
          <a:stretch>
            <a:fillRect/>
          </a:stretch>
        </a:blipFill>
        <a:effectLst/>
      </p:bgPr>
    </p:bg>
    <p:spTree>
      <p:nvGrpSpPr>
        <p:cNvPr id="1" name=""/>
        <p:cNvGrpSpPr/>
        <p:nvPr/>
      </p:nvGrpSpPr>
      <p:grpSpPr>
        <a:xfrm>
          <a:off x="0" y="0"/>
          <a:ext cx="0" cy="0"/>
          <a:chOff x="0" y="0"/>
          <a:chExt cx="0" cy="0"/>
        </a:xfrm>
      </p:grpSpPr>
    </p:spTree>
    <p:extLst>
      <p:ext uri="{BB962C8B-B14F-4D97-AF65-F5344CB8AC3E}">
        <p14:creationId xmlns:p14="http://schemas.microsoft.com/office/powerpoint/2010/main" val="893617771"/>
      </p:ext>
    </p:extLst>
  </p:cSld>
  <p:clrMapOvr>
    <a:masterClrMapping/>
  </p:clrMapOvr>
</p:sld>
</file>

<file path=ppt/theme/theme1.xml><?xml version="1.0" encoding="utf-8"?>
<a:theme xmlns:a="http://schemas.openxmlformats.org/drawingml/2006/main" name="Office Theme">
  <a:themeElements>
    <a:clrScheme name="Office Them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Them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emplate>Office Theme</Template>
  <TotalTime>56221</TotalTime>
  <Words>1492</Words>
  <Application>Microsoft Office PowerPoint</Application>
  <PresentationFormat>Custom</PresentationFormat>
  <Paragraphs>62</Paragraphs>
  <Slides>37</Slides>
  <Notes>37</Notes>
  <HiddenSlides>0</HiddenSlides>
  <MMClips>0</MMClips>
  <ScaleCrop>false</ScaleCrop>
  <HeadingPairs>
    <vt:vector size="6" baseType="variant">
      <vt:variant>
        <vt:lpstr>Fonts Used</vt:lpstr>
      </vt:variant>
      <vt:variant>
        <vt:i4>7</vt:i4>
      </vt:variant>
      <vt:variant>
        <vt:lpstr>Theme</vt:lpstr>
      </vt:variant>
      <vt:variant>
        <vt:i4>1</vt:i4>
      </vt:variant>
      <vt:variant>
        <vt:lpstr>Slide Titles</vt:lpstr>
      </vt:variant>
      <vt:variant>
        <vt:i4>37</vt:i4>
      </vt:variant>
    </vt:vector>
  </HeadingPairs>
  <TitlesOfParts>
    <vt:vector size="45" baseType="lpstr">
      <vt:lpstr>Arial</vt:lpstr>
      <vt:lpstr>APLPapaTroll</vt:lpstr>
      <vt:lpstr>Calibri</vt:lpstr>
      <vt:lpstr>APLILikeBigFonts</vt:lpstr>
      <vt:lpstr>Calibri Light</vt:lpstr>
      <vt:lpstr>APLRealTalk</vt:lpstr>
      <vt:lpstr>APLBigMama</vt: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Sara Cottrill-Carlo</dc:creator>
  <cp:lastModifiedBy>Sara Cottrill-Carlo</cp:lastModifiedBy>
  <cp:revision>154</cp:revision>
  <cp:lastPrinted>2019-01-28T01:16:06Z</cp:lastPrinted>
  <dcterms:created xsi:type="dcterms:W3CDTF">2018-12-31T19:46:53Z</dcterms:created>
  <dcterms:modified xsi:type="dcterms:W3CDTF">2023-01-06T16:29:36Z</dcterms:modified>
</cp:coreProperties>
</file>